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7" r:id="rId2"/>
    <p:sldId id="641" r:id="rId3"/>
    <p:sldId id="607" r:id="rId4"/>
    <p:sldId id="257" r:id="rId5"/>
    <p:sldId id="608" r:id="rId6"/>
    <p:sldId id="610" r:id="rId7"/>
    <p:sldId id="609" r:id="rId8"/>
    <p:sldId id="642" r:id="rId9"/>
    <p:sldId id="279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99" r:id="rId28"/>
    <p:sldId id="277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5A"/>
    <a:srgbClr val="084D70"/>
    <a:srgbClr val="920000"/>
    <a:srgbClr val="F39E60"/>
    <a:srgbClr val="FCD75D"/>
    <a:srgbClr val="33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86740" autoAdjust="0"/>
  </p:normalViewPr>
  <p:slideViewPr>
    <p:cSldViewPr snapToGrid="0">
      <p:cViewPr varScale="1">
        <p:scale>
          <a:sx n="75" d="100"/>
          <a:sy n="75" d="100"/>
        </p:scale>
        <p:origin x="99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19BA2-2CA6-4C36-BF1D-FBF8FF04944E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A36CDC9-06A7-4BD8-AB86-D91A0E5D4FB1}">
      <dgm:prSet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Zotero  adalah salah  satu  </a:t>
          </a:r>
        </a:p>
        <a:p>
          <a:r>
            <a:rPr lang="id-ID" sz="1600" i="1" dirty="0">
              <a:solidFill>
                <a:schemeClr val="tx1"/>
              </a:solidFill>
            </a:rPr>
            <a:t>reference  manager  yang  dapat </a:t>
          </a:r>
        </a:p>
        <a:p>
          <a:r>
            <a:rPr lang="id-ID" sz="1600" i="1" dirty="0">
              <a:solidFill>
                <a:schemeClr val="tx1"/>
              </a:solidFill>
            </a:rPr>
            <a:t>digunakan  secara  gratis  yang  </a:t>
          </a:r>
        </a:p>
        <a:p>
          <a:r>
            <a:rPr lang="id-ID" sz="1600" i="1" dirty="0">
              <a:solidFill>
                <a:schemeClr val="tx1"/>
              </a:solidFill>
            </a:rPr>
            <a:t>memudahkan </a:t>
          </a:r>
          <a:r>
            <a:rPr lang="id-ID" sz="1600" dirty="0">
              <a:solidFill>
                <a:schemeClr val="tx1"/>
              </a:solidFill>
            </a:rPr>
            <a:t>penulis  untuk  </a:t>
          </a:r>
        </a:p>
        <a:p>
          <a:r>
            <a:rPr lang="id-ID" sz="1600" dirty="0">
              <a:solidFill>
                <a:schemeClr val="tx1"/>
              </a:solidFill>
            </a:rPr>
            <a:t>mengelola  sumber-sumber  referensi  yang  dimiliki  </a:t>
          </a:r>
        </a:p>
        <a:p>
          <a:r>
            <a:rPr lang="id-ID" sz="1600" dirty="0">
              <a:solidFill>
                <a:schemeClr val="tx1"/>
              </a:solidFill>
            </a:rPr>
            <a:t>sebagai  acuan  dalam penulisan </a:t>
          </a:r>
        </a:p>
        <a:p>
          <a:r>
            <a:rPr lang="id-ID" sz="1600" dirty="0">
              <a:solidFill>
                <a:schemeClr val="tx1"/>
              </a:solidFill>
            </a:rPr>
            <a:t>rujukan</a:t>
          </a:r>
        </a:p>
      </dgm:t>
    </dgm:pt>
    <dgm:pt modelId="{4B6EAC6C-0657-458E-97AD-3CCF09CE1BEB}" type="parTrans" cxnId="{3E53F075-9AB4-4363-9B5B-21B0B23CBA85}">
      <dgm:prSet/>
      <dgm:spPr/>
      <dgm:t>
        <a:bodyPr/>
        <a:lstStyle/>
        <a:p>
          <a:endParaRPr lang="id-ID" sz="1600">
            <a:solidFill>
              <a:schemeClr val="tx1"/>
            </a:solidFill>
          </a:endParaRPr>
        </a:p>
      </dgm:t>
    </dgm:pt>
    <dgm:pt modelId="{51CCA71F-61F9-456F-838E-555AAB37E18E}" type="sibTrans" cxnId="{3E53F075-9AB4-4363-9B5B-21B0B23CBA85}">
      <dgm:prSet/>
      <dgm:spPr/>
      <dgm:t>
        <a:bodyPr/>
        <a:lstStyle/>
        <a:p>
          <a:endParaRPr lang="id-ID" sz="1600">
            <a:solidFill>
              <a:schemeClr val="tx1"/>
            </a:solidFill>
          </a:endParaRPr>
        </a:p>
      </dgm:t>
    </dgm:pt>
    <dgm:pt modelId="{9EC61012-8CD6-4662-9BE8-ADF4AAC8D2A7}">
      <dgm:prSet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Zotero  memiliki  kemampuan  </a:t>
          </a:r>
        </a:p>
        <a:p>
          <a:r>
            <a:rPr lang="id-ID" sz="1600" dirty="0">
              <a:solidFill>
                <a:schemeClr val="tx1"/>
              </a:solidFill>
            </a:rPr>
            <a:t>untuk  mendeteksi  konten-konten  yang  tersedia  di  dalam  </a:t>
          </a:r>
        </a:p>
        <a:p>
          <a:r>
            <a:rPr lang="id-ID" sz="1600" dirty="0">
              <a:solidFill>
                <a:schemeClr val="tx1"/>
              </a:solidFill>
            </a:rPr>
            <a:t>laman  sebuah  </a:t>
          </a:r>
          <a:r>
            <a:rPr lang="id-ID" sz="1600" i="1" dirty="0">
              <a:solidFill>
                <a:schemeClr val="tx1"/>
              </a:solidFill>
            </a:rPr>
            <a:t>web,  dan  </a:t>
          </a:r>
        </a:p>
        <a:p>
          <a:r>
            <a:rPr lang="id-ID" sz="1600" i="1" dirty="0">
              <a:solidFill>
                <a:schemeClr val="tx1"/>
              </a:solidFill>
            </a:rPr>
            <a:t>menyimpannya  ke  dalam  </a:t>
          </a:r>
        </a:p>
        <a:p>
          <a:r>
            <a:rPr lang="id-ID" sz="1600" i="1" dirty="0">
              <a:solidFill>
                <a:schemeClr val="tx1"/>
              </a:solidFill>
            </a:rPr>
            <a:t>komputer  sebagai </a:t>
          </a:r>
          <a:r>
            <a:rPr lang="id-ID" sz="1600" dirty="0">
              <a:solidFill>
                <a:schemeClr val="tx1"/>
              </a:solidFill>
            </a:rPr>
            <a:t>perpustakaan </a:t>
          </a:r>
        </a:p>
        <a:p>
          <a:r>
            <a:rPr lang="id-ID" sz="1600" dirty="0">
              <a:solidFill>
                <a:schemeClr val="tx1"/>
              </a:solidFill>
            </a:rPr>
            <a:t>(digital) pribadi hanya dengan </a:t>
          </a:r>
        </a:p>
        <a:p>
          <a:r>
            <a:rPr lang="id-ID" sz="1600" dirty="0">
              <a:solidFill>
                <a:schemeClr val="tx1"/>
              </a:solidFill>
            </a:rPr>
            <a:t>satu kali klik.</a:t>
          </a:r>
        </a:p>
      </dgm:t>
    </dgm:pt>
    <dgm:pt modelId="{1CC74946-9415-4C9C-A90C-487D348A0E8C}" type="parTrans" cxnId="{AFDECFE1-6F29-48D0-BF21-1EAD4864EAA6}">
      <dgm:prSet/>
      <dgm:spPr/>
      <dgm:t>
        <a:bodyPr/>
        <a:lstStyle/>
        <a:p>
          <a:endParaRPr lang="id-ID" sz="1600">
            <a:solidFill>
              <a:schemeClr val="tx1"/>
            </a:solidFill>
          </a:endParaRPr>
        </a:p>
      </dgm:t>
    </dgm:pt>
    <dgm:pt modelId="{5F97A1E5-15E1-4122-9EAA-827775970F17}" type="sibTrans" cxnId="{AFDECFE1-6F29-48D0-BF21-1EAD4864EAA6}">
      <dgm:prSet/>
      <dgm:spPr/>
      <dgm:t>
        <a:bodyPr/>
        <a:lstStyle/>
        <a:p>
          <a:endParaRPr lang="id-ID" sz="1600">
            <a:solidFill>
              <a:schemeClr val="tx1"/>
            </a:solidFill>
          </a:endParaRPr>
        </a:p>
      </dgm:t>
    </dgm:pt>
    <dgm:pt modelId="{6A088761-0873-462A-A40D-562883BD65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d-ID" sz="1400" dirty="0">
              <a:solidFill>
                <a:schemeClr val="tx1"/>
              </a:solidFill>
            </a:rPr>
            <a:t>Zotero  secara  otomatis akan  </a:t>
          </a:r>
        </a:p>
        <a:p>
          <a:pPr>
            <a:lnSpc>
              <a:spcPct val="100000"/>
            </a:lnSpc>
          </a:pPr>
          <a:r>
            <a:rPr lang="id-ID" sz="1400" dirty="0">
              <a:solidFill>
                <a:schemeClr val="tx1"/>
              </a:solidFill>
            </a:rPr>
            <a:t>mengindeks  konten  teks  </a:t>
          </a:r>
        </a:p>
        <a:p>
          <a:pPr>
            <a:lnSpc>
              <a:spcPct val="100000"/>
            </a:lnSpc>
          </a:pPr>
          <a:r>
            <a:rPr lang="id-ID" sz="1400" dirty="0">
              <a:solidFill>
                <a:schemeClr val="tx1"/>
              </a:solidFill>
            </a:rPr>
            <a:t>lengkap  dari  koleksi  yang  </a:t>
          </a:r>
        </a:p>
        <a:p>
          <a:pPr>
            <a:lnSpc>
              <a:spcPct val="100000"/>
            </a:lnSpc>
          </a:pPr>
          <a:r>
            <a:rPr lang="id-ID" sz="1400" dirty="0">
              <a:solidFill>
                <a:schemeClr val="tx1"/>
              </a:solidFill>
            </a:rPr>
            <a:t>dimiliki  atau  ditambahkan  ke </a:t>
          </a:r>
        </a:p>
        <a:p>
          <a:pPr>
            <a:lnSpc>
              <a:spcPct val="100000"/>
            </a:lnSpc>
          </a:pPr>
          <a:r>
            <a:rPr lang="id-ID" sz="1400" dirty="0">
              <a:solidFill>
                <a:schemeClr val="tx1"/>
              </a:solidFill>
            </a:rPr>
            <a:t>dalam aplikasi.   Zotero juga </a:t>
          </a:r>
        </a:p>
        <a:p>
          <a:pPr>
            <a:lnSpc>
              <a:spcPct val="100000"/>
            </a:lnSpc>
          </a:pPr>
          <a:r>
            <a:rPr lang="id-ID" sz="1400" dirty="0">
              <a:solidFill>
                <a:schemeClr val="tx1"/>
              </a:solidFill>
            </a:rPr>
            <a:t>dilengkapi dengan kemampuan untuk </a:t>
          </a:r>
        </a:p>
        <a:p>
          <a:pPr>
            <a:lnSpc>
              <a:spcPct val="100000"/>
            </a:lnSpc>
          </a:pPr>
          <a:r>
            <a:rPr lang="id-ID" sz="1400" dirty="0">
              <a:solidFill>
                <a:schemeClr val="tx1"/>
              </a:solidFill>
            </a:rPr>
            <a:t>menemukan apa yang dicari hanya </a:t>
          </a:r>
        </a:p>
        <a:p>
          <a:pPr>
            <a:lnSpc>
              <a:spcPct val="100000"/>
            </a:lnSpc>
          </a:pPr>
          <a:r>
            <a:rPr lang="id-ID" sz="1400" dirty="0">
              <a:solidFill>
                <a:schemeClr val="tx1"/>
              </a:solidFill>
            </a:rPr>
            <a:t>dengan beberapa penekanan tombol.</a:t>
          </a:r>
        </a:p>
      </dgm:t>
    </dgm:pt>
    <dgm:pt modelId="{43F20417-06CF-48C5-9A4B-FE6CFBD03958}" type="parTrans" cxnId="{1FB6A823-A3DE-4744-95D7-8701227E2611}">
      <dgm:prSet/>
      <dgm:spPr/>
      <dgm:t>
        <a:bodyPr/>
        <a:lstStyle/>
        <a:p>
          <a:endParaRPr lang="id-ID" sz="1600">
            <a:solidFill>
              <a:schemeClr val="tx1"/>
            </a:solidFill>
          </a:endParaRPr>
        </a:p>
      </dgm:t>
    </dgm:pt>
    <dgm:pt modelId="{CD5CCCF0-DDA2-4D61-B327-F5EFE88DE817}" type="sibTrans" cxnId="{1FB6A823-A3DE-4744-95D7-8701227E2611}">
      <dgm:prSet/>
      <dgm:spPr/>
      <dgm:t>
        <a:bodyPr/>
        <a:lstStyle/>
        <a:p>
          <a:endParaRPr lang="id-ID" sz="1600">
            <a:solidFill>
              <a:schemeClr val="tx1"/>
            </a:solidFill>
          </a:endParaRPr>
        </a:p>
      </dgm:t>
    </dgm:pt>
    <dgm:pt modelId="{DD808D38-BAFA-4F44-BB64-42CCF5D94015}" type="pres">
      <dgm:prSet presAssocID="{DB219BA2-2CA6-4C36-BF1D-FBF8FF04944E}" presName="Name0" presStyleCnt="0">
        <dgm:presLayoutVars>
          <dgm:dir/>
          <dgm:resizeHandles val="exact"/>
        </dgm:presLayoutVars>
      </dgm:prSet>
      <dgm:spPr/>
    </dgm:pt>
    <dgm:pt modelId="{73355726-6F48-45AC-879C-EA9E3D3D8275}" type="pres">
      <dgm:prSet presAssocID="{6A36CDC9-06A7-4BD8-AB86-D91A0E5D4FB1}" presName="node" presStyleLbl="node1" presStyleIdx="0" presStyleCnt="3">
        <dgm:presLayoutVars>
          <dgm:bulletEnabled val="1"/>
        </dgm:presLayoutVars>
      </dgm:prSet>
      <dgm:spPr/>
    </dgm:pt>
    <dgm:pt modelId="{5C708150-D97E-43E0-9C89-2E1CF1A290EC}" type="pres">
      <dgm:prSet presAssocID="{51CCA71F-61F9-456F-838E-555AAB37E18E}" presName="sibTrans" presStyleCnt="0"/>
      <dgm:spPr/>
    </dgm:pt>
    <dgm:pt modelId="{4CA9B621-E5B9-45CB-B70B-2127D7FF3B33}" type="pres">
      <dgm:prSet presAssocID="{9EC61012-8CD6-4662-9BE8-ADF4AAC8D2A7}" presName="node" presStyleLbl="node1" presStyleIdx="1" presStyleCnt="3">
        <dgm:presLayoutVars>
          <dgm:bulletEnabled val="1"/>
        </dgm:presLayoutVars>
      </dgm:prSet>
      <dgm:spPr/>
    </dgm:pt>
    <dgm:pt modelId="{7DD917B3-9735-4069-A313-96AC80F2C0BC}" type="pres">
      <dgm:prSet presAssocID="{5F97A1E5-15E1-4122-9EAA-827775970F17}" presName="sibTrans" presStyleCnt="0"/>
      <dgm:spPr/>
    </dgm:pt>
    <dgm:pt modelId="{89AF91BD-7DB6-41A7-A272-8C612989AA33}" type="pres">
      <dgm:prSet presAssocID="{6A088761-0873-462A-A40D-562883BD6501}" presName="node" presStyleLbl="node1" presStyleIdx="2" presStyleCnt="3">
        <dgm:presLayoutVars>
          <dgm:bulletEnabled val="1"/>
        </dgm:presLayoutVars>
      </dgm:prSet>
      <dgm:spPr/>
    </dgm:pt>
  </dgm:ptLst>
  <dgm:cxnLst>
    <dgm:cxn modelId="{1FB6A823-A3DE-4744-95D7-8701227E2611}" srcId="{DB219BA2-2CA6-4C36-BF1D-FBF8FF04944E}" destId="{6A088761-0873-462A-A40D-562883BD6501}" srcOrd="2" destOrd="0" parTransId="{43F20417-06CF-48C5-9A4B-FE6CFBD03958}" sibTransId="{CD5CCCF0-DDA2-4D61-B327-F5EFE88DE817}"/>
    <dgm:cxn modelId="{3E53F075-9AB4-4363-9B5B-21B0B23CBA85}" srcId="{DB219BA2-2CA6-4C36-BF1D-FBF8FF04944E}" destId="{6A36CDC9-06A7-4BD8-AB86-D91A0E5D4FB1}" srcOrd="0" destOrd="0" parTransId="{4B6EAC6C-0657-458E-97AD-3CCF09CE1BEB}" sibTransId="{51CCA71F-61F9-456F-838E-555AAB37E18E}"/>
    <dgm:cxn modelId="{022D3495-EC11-4236-B6FC-2A3F8B5113FC}" type="presOf" srcId="{9EC61012-8CD6-4662-9BE8-ADF4AAC8D2A7}" destId="{4CA9B621-E5B9-45CB-B70B-2127D7FF3B33}" srcOrd="0" destOrd="0" presId="urn:microsoft.com/office/officeart/2005/8/layout/hList6"/>
    <dgm:cxn modelId="{8852A098-B968-41BA-8F14-260EE0437171}" type="presOf" srcId="{DB219BA2-2CA6-4C36-BF1D-FBF8FF04944E}" destId="{DD808D38-BAFA-4F44-BB64-42CCF5D94015}" srcOrd="0" destOrd="0" presId="urn:microsoft.com/office/officeart/2005/8/layout/hList6"/>
    <dgm:cxn modelId="{2E811DAF-6ADF-4A4D-922F-3184C4A1AEAB}" type="presOf" srcId="{6A088761-0873-462A-A40D-562883BD6501}" destId="{89AF91BD-7DB6-41A7-A272-8C612989AA33}" srcOrd="0" destOrd="0" presId="urn:microsoft.com/office/officeart/2005/8/layout/hList6"/>
    <dgm:cxn modelId="{354C12BB-5D04-41C8-9FB0-A585F2ED6BF2}" type="presOf" srcId="{6A36CDC9-06A7-4BD8-AB86-D91A0E5D4FB1}" destId="{73355726-6F48-45AC-879C-EA9E3D3D8275}" srcOrd="0" destOrd="0" presId="urn:microsoft.com/office/officeart/2005/8/layout/hList6"/>
    <dgm:cxn modelId="{AFDECFE1-6F29-48D0-BF21-1EAD4864EAA6}" srcId="{DB219BA2-2CA6-4C36-BF1D-FBF8FF04944E}" destId="{9EC61012-8CD6-4662-9BE8-ADF4AAC8D2A7}" srcOrd="1" destOrd="0" parTransId="{1CC74946-9415-4C9C-A90C-487D348A0E8C}" sibTransId="{5F97A1E5-15E1-4122-9EAA-827775970F17}"/>
    <dgm:cxn modelId="{5CE2B75A-DB55-40BF-AC6A-AAA72E0D446F}" type="presParOf" srcId="{DD808D38-BAFA-4F44-BB64-42CCF5D94015}" destId="{73355726-6F48-45AC-879C-EA9E3D3D8275}" srcOrd="0" destOrd="0" presId="urn:microsoft.com/office/officeart/2005/8/layout/hList6"/>
    <dgm:cxn modelId="{C8DC4E32-BFFD-4347-8FBD-E157ABF60A8E}" type="presParOf" srcId="{DD808D38-BAFA-4F44-BB64-42CCF5D94015}" destId="{5C708150-D97E-43E0-9C89-2E1CF1A290EC}" srcOrd="1" destOrd="0" presId="urn:microsoft.com/office/officeart/2005/8/layout/hList6"/>
    <dgm:cxn modelId="{B7912F0E-E355-41B8-AB46-B9A44236D1B0}" type="presParOf" srcId="{DD808D38-BAFA-4F44-BB64-42CCF5D94015}" destId="{4CA9B621-E5B9-45CB-B70B-2127D7FF3B33}" srcOrd="2" destOrd="0" presId="urn:microsoft.com/office/officeart/2005/8/layout/hList6"/>
    <dgm:cxn modelId="{E87629FE-70BF-424F-B76A-EDF533E2E150}" type="presParOf" srcId="{DD808D38-BAFA-4F44-BB64-42CCF5D94015}" destId="{7DD917B3-9735-4069-A313-96AC80F2C0BC}" srcOrd="3" destOrd="0" presId="urn:microsoft.com/office/officeart/2005/8/layout/hList6"/>
    <dgm:cxn modelId="{6B1678F7-B5BB-4703-B80A-55C83C72A89D}" type="presParOf" srcId="{DD808D38-BAFA-4F44-BB64-42CCF5D94015}" destId="{89AF91BD-7DB6-41A7-A272-8C612989AA3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55726-6F48-45AC-879C-EA9E3D3D8275}">
      <dsp:nvSpPr>
        <dsp:cNvPr id="0" name=""/>
        <dsp:cNvSpPr/>
      </dsp:nvSpPr>
      <dsp:spPr>
        <a:xfrm rot="16200000">
          <a:off x="-505650" y="506933"/>
          <a:ext cx="4351338" cy="333747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Zotero  adalah salah  satu 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i="1" kern="1200" dirty="0">
              <a:solidFill>
                <a:schemeClr val="tx1"/>
              </a:solidFill>
            </a:rPr>
            <a:t>reference  manager  yang  dapat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i="1" kern="1200" dirty="0">
              <a:solidFill>
                <a:schemeClr val="tx1"/>
              </a:solidFill>
            </a:rPr>
            <a:t>digunakan  secara  gratis  yang 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i="1" kern="1200" dirty="0">
              <a:solidFill>
                <a:schemeClr val="tx1"/>
              </a:solidFill>
            </a:rPr>
            <a:t>memudahkan </a:t>
          </a:r>
          <a:r>
            <a:rPr lang="id-ID" sz="1600" kern="1200" dirty="0">
              <a:solidFill>
                <a:schemeClr val="tx1"/>
              </a:solidFill>
            </a:rPr>
            <a:t>penulis  untuk 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mengelola  sumber-sumber  referensi  yang  dimiliki 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sebagai  acuan  dalam penulisan 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rujukan</a:t>
          </a:r>
        </a:p>
      </dsp:txBody>
      <dsp:txXfrm rot="5400000">
        <a:off x="1284" y="870267"/>
        <a:ext cx="3337470" cy="2610802"/>
      </dsp:txXfrm>
    </dsp:sp>
    <dsp:sp modelId="{4CA9B621-E5B9-45CB-B70B-2127D7FF3B33}">
      <dsp:nvSpPr>
        <dsp:cNvPr id="0" name=""/>
        <dsp:cNvSpPr/>
      </dsp:nvSpPr>
      <dsp:spPr>
        <a:xfrm rot="16200000">
          <a:off x="3082131" y="506933"/>
          <a:ext cx="4351338" cy="333747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Zotero  memiliki  kemampuan 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untuk  mendeteksi  konten-konten  yang  tersedia  di  dalam 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laman  sebuah  </a:t>
          </a:r>
          <a:r>
            <a:rPr lang="id-ID" sz="1600" i="1" kern="1200" dirty="0">
              <a:solidFill>
                <a:schemeClr val="tx1"/>
              </a:solidFill>
            </a:rPr>
            <a:t>web,  dan 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i="1" kern="1200" dirty="0">
              <a:solidFill>
                <a:schemeClr val="tx1"/>
              </a:solidFill>
            </a:rPr>
            <a:t>menyimpannya  ke  dalam 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i="1" kern="1200" dirty="0">
              <a:solidFill>
                <a:schemeClr val="tx1"/>
              </a:solidFill>
            </a:rPr>
            <a:t>komputer  sebagai </a:t>
          </a:r>
          <a:r>
            <a:rPr lang="id-ID" sz="1600" kern="1200" dirty="0">
              <a:solidFill>
                <a:schemeClr val="tx1"/>
              </a:solidFill>
            </a:rPr>
            <a:t>perpustakaan 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(digital) pribadi hanya dengan 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</a:rPr>
            <a:t>satu kali klik.</a:t>
          </a:r>
        </a:p>
      </dsp:txBody>
      <dsp:txXfrm rot="5400000">
        <a:off x="3589065" y="870267"/>
        <a:ext cx="3337470" cy="2610802"/>
      </dsp:txXfrm>
    </dsp:sp>
    <dsp:sp modelId="{89AF91BD-7DB6-41A7-A272-8C612989AA33}">
      <dsp:nvSpPr>
        <dsp:cNvPr id="0" name=""/>
        <dsp:cNvSpPr/>
      </dsp:nvSpPr>
      <dsp:spPr>
        <a:xfrm rot="16200000">
          <a:off x="6669912" y="506933"/>
          <a:ext cx="4351338" cy="3337470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Zotero  secara  otomatis akan 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mengindeks  konten  teks 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lengkap  dari  koleksi  yang 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dimiliki  atau  ditambahkan  ke 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dalam aplikasi.   Zotero juga 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dilengkapi dengan kemampuan untuk 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menemukan apa yang dicari hanya 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dengan beberapa penekanan tombol.</a:t>
          </a:r>
        </a:p>
      </dsp:txBody>
      <dsp:txXfrm rot="5400000">
        <a:off x="7176846" y="870267"/>
        <a:ext cx="3337470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FEE4C-3B3C-477F-8413-FB2E7E7ADDA8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ABFEE-5B47-4DAD-B974-BB4FD1B09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5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1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ABFEE-5B47-4DAD-B974-BB4FD1B093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2548" y="1787703"/>
            <a:ext cx="6996700" cy="1722260"/>
          </a:xfrm>
        </p:spPr>
        <p:txBody>
          <a:bodyPr anchor="b">
            <a:normAutofit/>
          </a:bodyPr>
          <a:lstStyle>
            <a:lvl1pPr algn="ctr"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2548" y="3602038"/>
            <a:ext cx="69967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4663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8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09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5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48790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8030" y="2414427"/>
            <a:ext cx="6549419" cy="2148048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6947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6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C207-7A81-4737-8BB1-F773A1644F8F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561D-2BA4-460C-B7B9-A3AAE34D4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FFFFFF"/>
              </a:gs>
              <a:gs pos="1000">
                <a:srgbClr val="F2F2F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745" y="3804780"/>
            <a:ext cx="11890981" cy="0"/>
          </a:xfrm>
          <a:prstGeom prst="line">
            <a:avLst/>
          </a:prstGeom>
          <a:ln>
            <a:gradFill>
              <a:gsLst>
                <a:gs pos="0">
                  <a:srgbClr val="F2F2F2">
                    <a:alpha val="0"/>
                  </a:srgb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</a:ln>
          <a:effectLst>
            <a:outerShdw blurRad="40000" dist="20000" dir="5400000" sx="102000" sy="102000" rotWithShape="0">
              <a:srgbClr val="000000">
                <a:alpha val="16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0377713" y="6445793"/>
            <a:ext cx="1823031" cy="4136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0167818" y="6445793"/>
            <a:ext cx="209895" cy="4136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151846"/>
          </a:xfrm>
          <a:prstGeom prst="rect">
            <a:avLst/>
          </a:prstGeom>
          <a:pattFill prst="ltUpDiag">
            <a:fgClr>
              <a:srgbClr val="68748B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342900" algn="ctr">
              <a:buFont typeface="Calibri" pitchFamily="-112" charset="0"/>
              <a:buAutoNum type="arabicPeriod"/>
            </a:pP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2992710-AA20-4531-8FA4-322B60918078}"/>
              </a:ext>
            </a:extLst>
          </p:cNvPr>
          <p:cNvSpPr txBox="1">
            <a:spLocks/>
          </p:cNvSpPr>
          <p:nvPr userDrawn="1"/>
        </p:nvSpPr>
        <p:spPr>
          <a:xfrm>
            <a:off x="273916" y="6349840"/>
            <a:ext cx="6184034" cy="427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715" algn="l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Gisha" pitchFamily="34" charset="-79"/>
                <a:ea typeface="Segoe UI Historic" panose="020B0502040204020203" pitchFamily="34" charset="0"/>
                <a:cs typeface="Gisha" pitchFamily="34" charset="-79"/>
              </a:rPr>
              <a:t>www.um.ac.id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40C416C-8D4F-4E6D-80FD-20D99694136C}"/>
              </a:ext>
            </a:extLst>
          </p:cNvPr>
          <p:cNvSpPr txBox="1">
            <a:spLocks/>
          </p:cNvSpPr>
          <p:nvPr userDrawn="1"/>
        </p:nvSpPr>
        <p:spPr>
          <a:xfrm>
            <a:off x="9231828" y="6526170"/>
            <a:ext cx="2057400" cy="3168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8F63A3B-78C7-47BE-AE5E-E10140E04643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  <p:pic>
        <p:nvPicPr>
          <p:cNvPr id="19" name="Picture 6" descr="D:\KTO 2013\LOGO\Logo &amp; Lambang UM landscape-blue.png">
            <a:extLst>
              <a:ext uri="{FF2B5EF4-FFF2-40B4-BE49-F238E27FC236}">
                <a16:creationId xmlns:a16="http://schemas.microsoft.com/office/drawing/2014/main" id="{C3404399-A45A-4F86-A82D-8F68236B0F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6" b="-2128"/>
          <a:stretch/>
        </p:blipFill>
        <p:spPr bwMode="auto">
          <a:xfrm>
            <a:off x="541409" y="399524"/>
            <a:ext cx="677889" cy="60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C2AFDD-EF94-486D-892D-0912A3CD2B63}"/>
              </a:ext>
            </a:extLst>
          </p:cNvPr>
          <p:cNvSpPr txBox="1"/>
          <p:nvPr userDrawn="1"/>
        </p:nvSpPr>
        <p:spPr>
          <a:xfrm>
            <a:off x="1221475" y="462718"/>
            <a:ext cx="4415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>
                <a:latin typeface="Centra No2" pitchFamily="50" charset="0"/>
                <a:ea typeface="Centra No2" pitchFamily="50" charset="0"/>
              </a:rPr>
              <a:t>Excellence </a:t>
            </a:r>
          </a:p>
          <a:p>
            <a:pPr algn="l"/>
            <a:r>
              <a:rPr lang="en-US" sz="1200" b="0" dirty="0">
                <a:latin typeface="Centra No2" pitchFamily="50" charset="0"/>
                <a:ea typeface="Centra No2" pitchFamily="50" charset="0"/>
              </a:rPr>
              <a:t>in Learning Innovation</a:t>
            </a:r>
          </a:p>
        </p:txBody>
      </p:sp>
    </p:spTree>
    <p:extLst>
      <p:ext uri="{BB962C8B-B14F-4D97-AF65-F5344CB8AC3E}">
        <p14:creationId xmlns:p14="http://schemas.microsoft.com/office/powerpoint/2010/main" val="33149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sciencedirect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zotero.org/support/word_processor_integr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508" y="2381882"/>
            <a:ext cx="9297851" cy="564882"/>
          </a:xfrm>
        </p:spPr>
        <p:txBody>
          <a:bodyPr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800" b="1" spc="-20" dirty="0">
                <a:solidFill>
                  <a:schemeClr val="accent1">
                    <a:lumMod val="50000"/>
                  </a:schemeClr>
                </a:solidFill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  <a:t>Reference Manager:</a:t>
            </a:r>
            <a:br>
              <a:rPr lang="en-US" sz="2800" b="1" spc="-20" dirty="0">
                <a:solidFill>
                  <a:schemeClr val="accent1">
                    <a:lumMod val="50000"/>
                  </a:schemeClr>
                </a:solidFill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</a:br>
            <a:r>
              <a:rPr lang="en-US" sz="2800" b="1" spc="-20" dirty="0">
                <a:solidFill>
                  <a:schemeClr val="accent1">
                    <a:lumMod val="50000"/>
                  </a:schemeClr>
                </a:solidFill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  <a:t>ZOTERO</a:t>
            </a:r>
            <a:endParaRPr lang="id-ID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ea typeface="Segoe UI Emoji" panose="020B0502040204020203" pitchFamily="34" charset="0"/>
              <a:cs typeface="Gisha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39A73-1C96-48DF-8712-E371581D288F}"/>
              </a:ext>
            </a:extLst>
          </p:cNvPr>
          <p:cNvSpPr txBox="1"/>
          <p:nvPr/>
        </p:nvSpPr>
        <p:spPr>
          <a:xfrm>
            <a:off x="2889793" y="4707374"/>
            <a:ext cx="617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b="1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213668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ADFF984-E014-4411-9055-5431F7991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20" b="78123"/>
          <a:stretch/>
        </p:blipFill>
        <p:spPr>
          <a:xfrm>
            <a:off x="7797427" y="1909204"/>
            <a:ext cx="3635701" cy="251627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45D46-CCFE-4EF4-BE92-B9FFB304F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56" b="68163"/>
          <a:stretch/>
        </p:blipFill>
        <p:spPr>
          <a:xfrm>
            <a:off x="7538281" y="3878640"/>
            <a:ext cx="4010861" cy="243117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27D146-AD14-4402-8455-4ADE73EC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77" y="372748"/>
            <a:ext cx="10515600" cy="1325563"/>
          </a:xfrm>
        </p:spPr>
        <p:txBody>
          <a:bodyPr/>
          <a:lstStyle/>
          <a:p>
            <a:r>
              <a:rPr lang="id-ID" dirty="0"/>
              <a:t>Versi add-on pada browser </a:t>
            </a:r>
            <a:br>
              <a:rPr lang="id-ID" dirty="0"/>
            </a:br>
            <a:r>
              <a:rPr lang="id-ID" b="1" dirty="0"/>
              <a:t>mozila firefox dan chrome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26F152B-23AA-48FA-B74B-BA49FDE5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BBC71A8-C90A-41AC-A221-6DC5C95B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10</a:t>
            </a:fld>
            <a:endParaRPr lang="id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C8B805-5439-4D3A-8CEC-58140ECE9030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53B6BC-9E2B-47A4-918E-C5CC1D70D69F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6687E9-9546-4BCC-88D0-D39CF8B71BB0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B2193B9-6D4D-408A-AF93-8645F8A24FD1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8" name="Chord 17">
                  <a:extLst>
                    <a:ext uri="{FF2B5EF4-FFF2-40B4-BE49-F238E27FC236}">
                      <a16:creationId xmlns:a16="http://schemas.microsoft.com/office/drawing/2014/main" id="{705C8851-7FD5-4B47-8DDF-FA9256E52243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B4F3378D-40B0-40AE-9EAF-D02DFE93A53E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70687678-966B-411E-9162-8ACB57F72748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D7470A-8135-4F80-9382-77BA10469D52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9237A1-119C-4477-98F7-88D7AE104EF3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2C99513-AC99-497F-92CA-5EC8D884D8BC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459C414-4469-4226-81BC-F45B50157858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5" name="Chord 24">
                  <a:extLst>
                    <a:ext uri="{FF2B5EF4-FFF2-40B4-BE49-F238E27FC236}">
                      <a16:creationId xmlns:a16="http://schemas.microsoft.com/office/drawing/2014/main" id="{ECC28CCA-82D0-467E-83B1-1B756B188376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CBF2D4F-E2BF-4793-9622-435B070752BD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Chord 23">
                <a:extLst>
                  <a:ext uri="{FF2B5EF4-FFF2-40B4-BE49-F238E27FC236}">
                    <a16:creationId xmlns:a16="http://schemas.microsoft.com/office/drawing/2014/main" id="{77CEDDD2-6FBB-4D80-B9AF-C7C57D076D88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3C90C84-460A-4373-9AA9-15669F15F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24" t="19832" r="18781" b="11714"/>
          <a:stretch/>
        </p:blipFill>
        <p:spPr>
          <a:xfrm>
            <a:off x="162532" y="1816137"/>
            <a:ext cx="7460846" cy="469456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CA13FD2-0BCB-4E9B-BACC-97C3FF65492B}"/>
              </a:ext>
            </a:extLst>
          </p:cNvPr>
          <p:cNvSpPr/>
          <p:nvPr/>
        </p:nvSpPr>
        <p:spPr>
          <a:xfrm>
            <a:off x="4187720" y="2252796"/>
            <a:ext cx="3435658" cy="3340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49E31F5-5C6F-4235-8904-00C2A718ED2D}"/>
              </a:ext>
            </a:extLst>
          </p:cNvPr>
          <p:cNvSpPr/>
          <p:nvPr/>
        </p:nvSpPr>
        <p:spPr>
          <a:xfrm>
            <a:off x="9472474" y="2183907"/>
            <a:ext cx="843378" cy="795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FC9719C3-924B-48FA-A4EC-690892149696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221426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2D2E-CCD2-4746-A13A-FAC8ABE1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9CF433-C8A4-404A-AAF7-B95E33551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195" y="4502044"/>
            <a:ext cx="8138879" cy="200111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F6E12A-1568-4E5F-A7AB-8D43BE711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54" r="-3756"/>
          <a:stretch/>
        </p:blipFill>
        <p:spPr>
          <a:xfrm>
            <a:off x="3559740" y="333516"/>
            <a:ext cx="8806496" cy="424164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E2F3C-8989-4B71-A0D6-C7EA45EE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725B42-019A-42F2-A066-4BC8BECC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11</a:t>
            </a:fld>
            <a:endParaRPr lang="id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52C88D-A279-40FE-9C7D-5E2670265977}"/>
              </a:ext>
            </a:extLst>
          </p:cNvPr>
          <p:cNvGrpSpPr/>
          <p:nvPr/>
        </p:nvGrpSpPr>
        <p:grpSpPr>
          <a:xfrm>
            <a:off x="1347528" y="2257287"/>
            <a:ext cx="2212212" cy="3027554"/>
            <a:chOff x="655319" y="2346925"/>
            <a:chExt cx="2212212" cy="302755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380EF2-27DD-43AB-8D29-10DFCDD627DB}"/>
                </a:ext>
              </a:extLst>
            </p:cNvPr>
            <p:cNvSpPr/>
            <p:nvPr/>
          </p:nvSpPr>
          <p:spPr>
            <a:xfrm>
              <a:off x="1358532" y="2656551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2317F0-BBDD-4963-8390-4FD19415481A}"/>
                </a:ext>
              </a:extLst>
            </p:cNvPr>
            <p:cNvSpPr/>
            <p:nvPr/>
          </p:nvSpPr>
          <p:spPr>
            <a:xfrm>
              <a:off x="1314805" y="2346925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8FAFFAC-C84F-49B6-8743-8A265DA67CB7}"/>
                </a:ext>
              </a:extLst>
            </p:cNvPr>
            <p:cNvSpPr/>
            <p:nvPr/>
          </p:nvSpPr>
          <p:spPr>
            <a:xfrm>
              <a:off x="1383677" y="2853053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439B81F-5846-401B-BD2E-5753F7EAA035}"/>
                </a:ext>
              </a:extLst>
            </p:cNvPr>
            <p:cNvSpPr/>
            <p:nvPr/>
          </p:nvSpPr>
          <p:spPr>
            <a:xfrm>
              <a:off x="655319" y="3440724"/>
              <a:ext cx="2212212" cy="1584052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71FC39-EDC3-4B07-8793-4466B6FE5D51}"/>
                </a:ext>
              </a:extLst>
            </p:cNvPr>
            <p:cNvSpPr/>
            <p:nvPr/>
          </p:nvSpPr>
          <p:spPr>
            <a:xfrm>
              <a:off x="749796" y="4157992"/>
              <a:ext cx="1927171" cy="1091779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D3B28EE-E7B5-49E0-AE49-DEB65F620258}"/>
                </a:ext>
              </a:extLst>
            </p:cNvPr>
            <p:cNvSpPr/>
            <p:nvPr/>
          </p:nvSpPr>
          <p:spPr>
            <a:xfrm>
              <a:off x="1421937" y="3364816"/>
              <a:ext cx="314681" cy="494960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A50EC2-9C71-42D9-8B02-4B8358A590AC}"/>
                </a:ext>
              </a:extLst>
            </p:cNvPr>
            <p:cNvSpPr/>
            <p:nvPr/>
          </p:nvSpPr>
          <p:spPr>
            <a:xfrm>
              <a:off x="1812142" y="3364816"/>
              <a:ext cx="261640" cy="463977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F1A365F-84DD-4570-8C40-315FBC8A7ADB}"/>
                </a:ext>
              </a:extLst>
            </p:cNvPr>
            <p:cNvSpPr/>
            <p:nvPr/>
          </p:nvSpPr>
          <p:spPr>
            <a:xfrm>
              <a:off x="1506568" y="3309820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89C127-FB68-479A-8206-8F59D75DF334}"/>
                </a:ext>
              </a:extLst>
            </p:cNvPr>
            <p:cNvSpPr/>
            <p:nvPr/>
          </p:nvSpPr>
          <p:spPr>
            <a:xfrm>
              <a:off x="2395793" y="3686656"/>
              <a:ext cx="217271" cy="477532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5BDE784-3A6A-4FD6-A88F-C9E83BA6E71A}"/>
                </a:ext>
              </a:extLst>
            </p:cNvPr>
            <p:cNvSpPr/>
            <p:nvPr/>
          </p:nvSpPr>
          <p:spPr>
            <a:xfrm>
              <a:off x="908199" y="3686656"/>
              <a:ext cx="194420" cy="477532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8CB928-A19E-45B3-BF5E-86B57277C729}"/>
                </a:ext>
              </a:extLst>
            </p:cNvPr>
            <p:cNvSpPr/>
            <p:nvPr/>
          </p:nvSpPr>
          <p:spPr>
            <a:xfrm>
              <a:off x="1752842" y="3873331"/>
              <a:ext cx="29864" cy="284660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88B7C7F-3F78-45F0-8627-C4D567DC3752}"/>
                </a:ext>
              </a:extLst>
            </p:cNvPr>
            <p:cNvSpPr/>
            <p:nvPr/>
          </p:nvSpPr>
          <p:spPr>
            <a:xfrm>
              <a:off x="1750601" y="2984969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C1C60D-58F5-4B26-8B8A-D87AC9B3F288}"/>
                </a:ext>
              </a:extLst>
            </p:cNvPr>
            <p:cNvSpPr/>
            <p:nvPr/>
          </p:nvSpPr>
          <p:spPr>
            <a:xfrm>
              <a:off x="1465443" y="3006082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453DBA4-3BC2-401C-A1FB-A1312E850EE6}"/>
                </a:ext>
              </a:extLst>
            </p:cNvPr>
            <p:cNvSpPr/>
            <p:nvPr/>
          </p:nvSpPr>
          <p:spPr>
            <a:xfrm>
              <a:off x="1594060" y="4625912"/>
              <a:ext cx="286029" cy="281153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CFAE14C-E713-494F-8FCE-8F8A487D5BEB}"/>
                </a:ext>
              </a:extLst>
            </p:cNvPr>
            <p:cNvSpPr/>
            <p:nvPr/>
          </p:nvSpPr>
          <p:spPr>
            <a:xfrm>
              <a:off x="1776123" y="2913453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B4B2FEB-2FCD-4ACF-8FDA-EAF56391593A}"/>
                </a:ext>
              </a:extLst>
            </p:cNvPr>
            <p:cNvSpPr/>
            <p:nvPr/>
          </p:nvSpPr>
          <p:spPr>
            <a:xfrm>
              <a:off x="1441502" y="2927659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99ED657-0C6C-45C3-ACF9-1280EA85C6C6}"/>
                </a:ext>
              </a:extLst>
            </p:cNvPr>
            <p:cNvSpPr/>
            <p:nvPr/>
          </p:nvSpPr>
          <p:spPr>
            <a:xfrm>
              <a:off x="750958" y="5299344"/>
              <a:ext cx="1924847" cy="75135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207BEC9-0536-4668-90EC-F8F4894A2BCA}"/>
              </a:ext>
            </a:extLst>
          </p:cNvPr>
          <p:cNvSpPr/>
          <p:nvPr/>
        </p:nvSpPr>
        <p:spPr>
          <a:xfrm>
            <a:off x="3453971" y="4849733"/>
            <a:ext cx="734449" cy="413871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8B0868-7282-4561-9009-7E25116909CD}"/>
              </a:ext>
            </a:extLst>
          </p:cNvPr>
          <p:cNvGrpSpPr/>
          <p:nvPr/>
        </p:nvGrpSpPr>
        <p:grpSpPr>
          <a:xfrm flipH="1">
            <a:off x="307234" y="3629349"/>
            <a:ext cx="1390302" cy="1655492"/>
            <a:chOff x="-269682" y="2392932"/>
            <a:chExt cx="3796368" cy="45204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92A970-2B93-4EF9-9F55-AF512CDF02E2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C771343-3F57-4C66-9F93-1AF09C870B3E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BBEF393-080A-47D1-904E-79CBAAFF4FDA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349151D-E746-4140-9C8E-6721EE9EEE36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08E8F8E-A069-40D6-AEC5-DF38A59AE55E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EA4367D-9B57-43FE-9229-3874E705DA37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5333BD2-B7BA-4AD5-8D37-30CBD5D3E527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8624243-DB0A-423D-A2B1-183C248762C5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B54787D-1B55-45D2-8878-1B4CF057CB5C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A638E28-9C00-4EA8-8EE4-2F0EDC4CD906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C7006B7-11F1-4A76-AB66-A77FF4C323B2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382F7C2-5579-49F1-A751-677EB20E429E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25D5EA0-3FB3-4B7F-BAC9-8E5495516EFA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3E670E5-5733-45A3-A0F2-F781C55B287A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35B193A-242E-4E93-AF84-64452EF840E2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22EF540-8026-4EC4-9E70-3065A420D2C6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29690B1-5A3D-4140-835F-66A6BA5729A6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F083D96-BEBD-49C3-B231-781343CEFD10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0612FE-12C2-4758-94A2-116B681AF12A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3A984D0-6FD3-414B-8342-6A8E3E569312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5F217B-5696-449F-BAE8-DF2680D9AC1E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972902F-1C47-43B1-9047-C9338BE158D3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53" name="Chord 52">
                  <a:extLst>
                    <a:ext uri="{FF2B5EF4-FFF2-40B4-BE49-F238E27FC236}">
                      <a16:creationId xmlns:a16="http://schemas.microsoft.com/office/drawing/2014/main" id="{7BBA227D-31AF-430B-910B-BDF29CB2EF48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BF7FD889-2034-49B4-A06C-74B38284CE74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Chord 51">
                <a:extLst>
                  <a:ext uri="{FF2B5EF4-FFF2-40B4-BE49-F238E27FC236}">
                    <a16:creationId xmlns:a16="http://schemas.microsoft.com/office/drawing/2014/main" id="{9F9D2730-7426-4428-8A09-F8D926BC8B7F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F960D87-B554-4AA9-8F40-6C3A833B52B2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792A92A-8F56-4D92-A92D-F0CE7224DE2F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03B1FCE-E860-4780-98C5-5D88885A24E3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D997611-DF70-4762-9362-0DD555610AAD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60" name="Chord 59">
                  <a:extLst>
                    <a:ext uri="{FF2B5EF4-FFF2-40B4-BE49-F238E27FC236}">
                      <a16:creationId xmlns:a16="http://schemas.microsoft.com/office/drawing/2014/main" id="{3FEC5E46-0EBB-4072-8EF3-1269D50E3C81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01BF9121-2E02-4E25-965E-98642BC7592A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Chord 58">
                <a:extLst>
                  <a:ext uri="{FF2B5EF4-FFF2-40B4-BE49-F238E27FC236}">
                    <a16:creationId xmlns:a16="http://schemas.microsoft.com/office/drawing/2014/main" id="{3B535506-CAF6-4CFA-BF4D-7885FB5E4620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4">
            <a:extLst>
              <a:ext uri="{FF2B5EF4-FFF2-40B4-BE49-F238E27FC236}">
                <a16:creationId xmlns:a16="http://schemas.microsoft.com/office/drawing/2014/main" id="{203AB644-09E5-48CC-8ECC-D77A6523C971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13532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89FD-D743-4B9C-B4C1-DAC176B8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44BB6-DF27-4D56-BDDB-C1F04214D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6E4AE-7E5A-4315-8706-DB5151BFA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3" b="32521"/>
          <a:stretch/>
        </p:blipFill>
        <p:spPr>
          <a:xfrm>
            <a:off x="3712391" y="365125"/>
            <a:ext cx="7641409" cy="588209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DF677-85E2-4E76-B268-3959EDE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055F3-86A4-436D-8A89-52EB7243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12</a:t>
            </a:fld>
            <a:endParaRPr lang="id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1AA243-7BB8-4F54-8696-A48034B3E047}"/>
              </a:ext>
            </a:extLst>
          </p:cNvPr>
          <p:cNvGrpSpPr/>
          <p:nvPr/>
        </p:nvGrpSpPr>
        <p:grpSpPr>
          <a:xfrm>
            <a:off x="1347528" y="2257287"/>
            <a:ext cx="2212212" cy="3027554"/>
            <a:chOff x="655319" y="2346925"/>
            <a:chExt cx="2212212" cy="302755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0E1499-1A1A-41AF-8D12-D6E060738ED2}"/>
                </a:ext>
              </a:extLst>
            </p:cNvPr>
            <p:cNvSpPr/>
            <p:nvPr/>
          </p:nvSpPr>
          <p:spPr>
            <a:xfrm>
              <a:off x="1358532" y="2656551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9883FD4-7D5F-4D35-BF6A-71DA84CB28AC}"/>
                </a:ext>
              </a:extLst>
            </p:cNvPr>
            <p:cNvSpPr/>
            <p:nvPr/>
          </p:nvSpPr>
          <p:spPr>
            <a:xfrm>
              <a:off x="1314805" y="2346925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373B4E-9529-42CF-B309-3042D40B101D}"/>
                </a:ext>
              </a:extLst>
            </p:cNvPr>
            <p:cNvSpPr/>
            <p:nvPr/>
          </p:nvSpPr>
          <p:spPr>
            <a:xfrm>
              <a:off x="1383677" y="2853053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D1E549-45D1-42DB-BBDC-496645EC2A0A}"/>
                </a:ext>
              </a:extLst>
            </p:cNvPr>
            <p:cNvSpPr/>
            <p:nvPr/>
          </p:nvSpPr>
          <p:spPr>
            <a:xfrm>
              <a:off x="655319" y="3440724"/>
              <a:ext cx="2212212" cy="1584052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0A13F29-44DF-4521-8EDE-1D3B0D7BAACC}"/>
                </a:ext>
              </a:extLst>
            </p:cNvPr>
            <p:cNvSpPr/>
            <p:nvPr/>
          </p:nvSpPr>
          <p:spPr>
            <a:xfrm>
              <a:off x="749796" y="4157992"/>
              <a:ext cx="1927171" cy="1091779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6AB07C-048C-43E0-B7D9-A0A93CFCEC52}"/>
                </a:ext>
              </a:extLst>
            </p:cNvPr>
            <p:cNvSpPr/>
            <p:nvPr/>
          </p:nvSpPr>
          <p:spPr>
            <a:xfrm>
              <a:off x="1421937" y="3364816"/>
              <a:ext cx="314681" cy="494960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A6C030-5FC2-421F-9BC6-D2E422315F12}"/>
                </a:ext>
              </a:extLst>
            </p:cNvPr>
            <p:cNvSpPr/>
            <p:nvPr/>
          </p:nvSpPr>
          <p:spPr>
            <a:xfrm>
              <a:off x="1812142" y="3364816"/>
              <a:ext cx="261640" cy="463977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D46609F-D938-4B07-AA90-F41AE2344543}"/>
                </a:ext>
              </a:extLst>
            </p:cNvPr>
            <p:cNvSpPr/>
            <p:nvPr/>
          </p:nvSpPr>
          <p:spPr>
            <a:xfrm>
              <a:off x="1506568" y="3309820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BA7F762-9514-4924-87B9-DEDD623C4A9B}"/>
                </a:ext>
              </a:extLst>
            </p:cNvPr>
            <p:cNvSpPr/>
            <p:nvPr/>
          </p:nvSpPr>
          <p:spPr>
            <a:xfrm>
              <a:off x="2395793" y="3686656"/>
              <a:ext cx="217271" cy="477532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D7EDFEC-D38F-451C-8966-021A0B29C093}"/>
                </a:ext>
              </a:extLst>
            </p:cNvPr>
            <p:cNvSpPr/>
            <p:nvPr/>
          </p:nvSpPr>
          <p:spPr>
            <a:xfrm>
              <a:off x="908199" y="3686656"/>
              <a:ext cx="194420" cy="477532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1FF60C-B72F-4487-B3DC-7954B214CE85}"/>
                </a:ext>
              </a:extLst>
            </p:cNvPr>
            <p:cNvSpPr/>
            <p:nvPr/>
          </p:nvSpPr>
          <p:spPr>
            <a:xfrm>
              <a:off x="1752842" y="3873331"/>
              <a:ext cx="29864" cy="284660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654C79-E831-4010-AF34-119FB9F9FB9E}"/>
                </a:ext>
              </a:extLst>
            </p:cNvPr>
            <p:cNvSpPr/>
            <p:nvPr/>
          </p:nvSpPr>
          <p:spPr>
            <a:xfrm>
              <a:off x="1750601" y="2984969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16A6F1-2F98-414A-A807-CB61F3994D92}"/>
                </a:ext>
              </a:extLst>
            </p:cNvPr>
            <p:cNvSpPr/>
            <p:nvPr/>
          </p:nvSpPr>
          <p:spPr>
            <a:xfrm>
              <a:off x="1465443" y="3006082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7E4AD-59DE-4018-AE9A-FBB4908518D0}"/>
                </a:ext>
              </a:extLst>
            </p:cNvPr>
            <p:cNvSpPr/>
            <p:nvPr/>
          </p:nvSpPr>
          <p:spPr>
            <a:xfrm>
              <a:off x="1594060" y="4625912"/>
              <a:ext cx="286029" cy="281153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53AD9A-2638-4F78-B0CF-5AA8BB6874C5}"/>
                </a:ext>
              </a:extLst>
            </p:cNvPr>
            <p:cNvSpPr/>
            <p:nvPr/>
          </p:nvSpPr>
          <p:spPr>
            <a:xfrm>
              <a:off x="1776123" y="2913453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693384-0F3D-48D3-9B1A-606A50700F37}"/>
                </a:ext>
              </a:extLst>
            </p:cNvPr>
            <p:cNvSpPr/>
            <p:nvPr/>
          </p:nvSpPr>
          <p:spPr>
            <a:xfrm>
              <a:off x="1441502" y="2927659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49BD3C6-FF9D-43CF-9437-16B3D69D0705}"/>
                </a:ext>
              </a:extLst>
            </p:cNvPr>
            <p:cNvSpPr/>
            <p:nvPr/>
          </p:nvSpPr>
          <p:spPr>
            <a:xfrm>
              <a:off x="750958" y="5299344"/>
              <a:ext cx="1924847" cy="75135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66B70D2-5CA4-4FE7-A595-97D0CEF06C85}"/>
              </a:ext>
            </a:extLst>
          </p:cNvPr>
          <p:cNvSpPr/>
          <p:nvPr/>
        </p:nvSpPr>
        <p:spPr>
          <a:xfrm>
            <a:off x="3453971" y="4849733"/>
            <a:ext cx="734449" cy="413871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DF5BC5-3794-4ADD-BABA-0DF365338600}"/>
              </a:ext>
            </a:extLst>
          </p:cNvPr>
          <p:cNvGrpSpPr/>
          <p:nvPr/>
        </p:nvGrpSpPr>
        <p:grpSpPr>
          <a:xfrm flipH="1">
            <a:off x="307234" y="3629349"/>
            <a:ext cx="1390302" cy="1655492"/>
            <a:chOff x="-269682" y="2392932"/>
            <a:chExt cx="3796368" cy="452049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97BC986-F110-43E0-8335-3F7A5107C6BD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7E972B9-48D6-4BA5-91A1-C605617BEC18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C6103DF-2339-4CC9-900D-8A75C0973613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F6CB725-F83D-4249-8541-84D1744D7262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354EB48-DB6E-4241-A167-48CD23F8DF37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C45BCB-282F-4AE0-9DCC-576FEF58749B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F50C6A3-2B48-440C-AAC3-D21B10822128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90A0DCE-CF1D-4D42-99E4-991F3107868E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84B1C23-1C90-456B-9005-962B51971760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7F3F145-8F53-4CD6-BC72-E7A4ADAE61AB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53A9843-4BCC-4615-B7BF-42BCD74B4ABD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F3B96FF-C079-4AAB-A818-193F6CCB3161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573DF03-831F-4B5D-8042-DDB96C4F9831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F658003-B55A-46C6-987E-66979086B760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8E46E12-B1EB-4978-B749-21B2D1331C1C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761FBA-B301-472C-8FAE-5DCF32E0A8D0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F535925-5F8D-4C81-A6EC-225CE41D837D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23A72DB-E87F-4306-AD88-708B5C95EFDB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9085537-650E-47F2-98FB-EA683B218444}"/>
              </a:ext>
            </a:extLst>
          </p:cNvPr>
          <p:cNvSpPr txBox="1"/>
          <p:nvPr/>
        </p:nvSpPr>
        <p:spPr>
          <a:xfrm>
            <a:off x="5774208" y="1693791"/>
            <a:ext cx="19724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rgbClr val="0070C0"/>
                </a:solidFill>
              </a:rPr>
              <a:t>Zotero 5.0 for windows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E8C402-3680-4F50-B063-C9D94EF27599}"/>
              </a:ext>
            </a:extLst>
          </p:cNvPr>
          <p:cNvSpPr txBox="1"/>
          <p:nvPr/>
        </p:nvSpPr>
        <p:spPr>
          <a:xfrm>
            <a:off x="7233726" y="2024270"/>
            <a:ext cx="19724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400" b="1" i="1" dirty="0">
                <a:solidFill>
                  <a:srgbClr val="0070C0"/>
                </a:solidFill>
              </a:rPr>
              <a:t>Zotero-5.0.89_setup.exe</a:t>
            </a:r>
          </a:p>
        </p:txBody>
      </p:sp>
      <p:sp>
        <p:nvSpPr>
          <p:cNvPr id="48" name="TextBox 4">
            <a:extLst>
              <a:ext uri="{FF2B5EF4-FFF2-40B4-BE49-F238E27FC236}">
                <a16:creationId xmlns:a16="http://schemas.microsoft.com/office/drawing/2014/main" id="{3AA65F6C-D8DB-4F8D-8805-A1474C2D1FB9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130751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B83A3-ED33-469A-A87A-15F02C78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76A75-8B13-4CFA-91F5-C3FB161A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807" y="2779198"/>
            <a:ext cx="7299186" cy="282975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7F10C0-7A9F-4D26-A634-429F0EE30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t="66741" r="1636"/>
          <a:stretch/>
        </p:blipFill>
        <p:spPr>
          <a:xfrm>
            <a:off x="4435292" y="435561"/>
            <a:ext cx="7190749" cy="2738854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649FF-6075-4452-827C-A5658104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E9416-35C5-471A-9807-82C77366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13</a:t>
            </a:fld>
            <a:endParaRPr lang="id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7BB9F0-39E5-4228-9C6E-ADD241891BEF}"/>
              </a:ext>
            </a:extLst>
          </p:cNvPr>
          <p:cNvGrpSpPr/>
          <p:nvPr/>
        </p:nvGrpSpPr>
        <p:grpSpPr>
          <a:xfrm>
            <a:off x="1347528" y="2257287"/>
            <a:ext cx="2212212" cy="3027554"/>
            <a:chOff x="655319" y="2346925"/>
            <a:chExt cx="2212212" cy="302755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E0FDEC-E171-4751-A792-F005B1CF0D31}"/>
                </a:ext>
              </a:extLst>
            </p:cNvPr>
            <p:cNvSpPr/>
            <p:nvPr/>
          </p:nvSpPr>
          <p:spPr>
            <a:xfrm>
              <a:off x="1358532" y="2656551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C357040-2E4B-4912-874C-6A1F03EA1F95}"/>
                </a:ext>
              </a:extLst>
            </p:cNvPr>
            <p:cNvSpPr/>
            <p:nvPr/>
          </p:nvSpPr>
          <p:spPr>
            <a:xfrm>
              <a:off x="1314805" y="2346925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889176-018E-41CE-BD17-D0113E1D0FCD}"/>
                </a:ext>
              </a:extLst>
            </p:cNvPr>
            <p:cNvSpPr/>
            <p:nvPr/>
          </p:nvSpPr>
          <p:spPr>
            <a:xfrm>
              <a:off x="1383677" y="2853053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1C18B25-DF2F-48A4-AE5C-9936E0C16E2B}"/>
                </a:ext>
              </a:extLst>
            </p:cNvPr>
            <p:cNvSpPr/>
            <p:nvPr/>
          </p:nvSpPr>
          <p:spPr>
            <a:xfrm>
              <a:off x="655319" y="3440724"/>
              <a:ext cx="2212212" cy="1584052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D9C187-4531-4B19-8141-C33990CE02DB}"/>
                </a:ext>
              </a:extLst>
            </p:cNvPr>
            <p:cNvSpPr/>
            <p:nvPr/>
          </p:nvSpPr>
          <p:spPr>
            <a:xfrm>
              <a:off x="749796" y="4157992"/>
              <a:ext cx="1927171" cy="1091779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C9E25C-1811-446B-A64D-4642A226BDD6}"/>
                </a:ext>
              </a:extLst>
            </p:cNvPr>
            <p:cNvSpPr/>
            <p:nvPr/>
          </p:nvSpPr>
          <p:spPr>
            <a:xfrm>
              <a:off x="1421937" y="3364816"/>
              <a:ext cx="314681" cy="494960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17F94C-6729-45E0-95D1-1FC0DB4A5D43}"/>
                </a:ext>
              </a:extLst>
            </p:cNvPr>
            <p:cNvSpPr/>
            <p:nvPr/>
          </p:nvSpPr>
          <p:spPr>
            <a:xfrm>
              <a:off x="1812142" y="3364816"/>
              <a:ext cx="261640" cy="463977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273159E-FB91-4FA3-B8FA-26D58DC63E38}"/>
                </a:ext>
              </a:extLst>
            </p:cNvPr>
            <p:cNvSpPr/>
            <p:nvPr/>
          </p:nvSpPr>
          <p:spPr>
            <a:xfrm>
              <a:off x="1506568" y="3309820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6AD690-6184-4B92-B367-C32835366746}"/>
                </a:ext>
              </a:extLst>
            </p:cNvPr>
            <p:cNvSpPr/>
            <p:nvPr/>
          </p:nvSpPr>
          <p:spPr>
            <a:xfrm>
              <a:off x="2395793" y="3686656"/>
              <a:ext cx="217271" cy="477532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62E54D-4DD9-4BA6-9DED-B7DFC09796D8}"/>
                </a:ext>
              </a:extLst>
            </p:cNvPr>
            <p:cNvSpPr/>
            <p:nvPr/>
          </p:nvSpPr>
          <p:spPr>
            <a:xfrm>
              <a:off x="908199" y="3686656"/>
              <a:ext cx="194420" cy="477532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2AAABA-F786-45D9-A2A0-EADCD947FCF8}"/>
                </a:ext>
              </a:extLst>
            </p:cNvPr>
            <p:cNvSpPr/>
            <p:nvPr/>
          </p:nvSpPr>
          <p:spPr>
            <a:xfrm>
              <a:off x="1752842" y="3873331"/>
              <a:ext cx="29864" cy="284660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EE13DD-31FE-4977-9F4B-FCFC51A1081A}"/>
                </a:ext>
              </a:extLst>
            </p:cNvPr>
            <p:cNvSpPr/>
            <p:nvPr/>
          </p:nvSpPr>
          <p:spPr>
            <a:xfrm>
              <a:off x="1750601" y="2984969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F35B74-A3BB-46D6-932A-2881790925B8}"/>
                </a:ext>
              </a:extLst>
            </p:cNvPr>
            <p:cNvSpPr/>
            <p:nvPr/>
          </p:nvSpPr>
          <p:spPr>
            <a:xfrm>
              <a:off x="1465443" y="3006082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456787E-7533-4098-B7AE-1159BB2BDACF}"/>
                </a:ext>
              </a:extLst>
            </p:cNvPr>
            <p:cNvSpPr/>
            <p:nvPr/>
          </p:nvSpPr>
          <p:spPr>
            <a:xfrm>
              <a:off x="1594060" y="4625912"/>
              <a:ext cx="286029" cy="281153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6DE879-3AD4-4E2F-9A53-B5370570CE93}"/>
                </a:ext>
              </a:extLst>
            </p:cNvPr>
            <p:cNvSpPr/>
            <p:nvPr/>
          </p:nvSpPr>
          <p:spPr>
            <a:xfrm>
              <a:off x="1776123" y="2913453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1AC34BA-3323-414D-8180-7FB519684545}"/>
                </a:ext>
              </a:extLst>
            </p:cNvPr>
            <p:cNvSpPr/>
            <p:nvPr/>
          </p:nvSpPr>
          <p:spPr>
            <a:xfrm>
              <a:off x="1441502" y="2927659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0F2E926-F212-462F-A068-14FCF2C6B330}"/>
                </a:ext>
              </a:extLst>
            </p:cNvPr>
            <p:cNvSpPr/>
            <p:nvPr/>
          </p:nvSpPr>
          <p:spPr>
            <a:xfrm>
              <a:off x="750958" y="5299344"/>
              <a:ext cx="1924847" cy="75135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36DCB4D-CBC7-4F12-A0F3-331C0DEF0F68}"/>
              </a:ext>
            </a:extLst>
          </p:cNvPr>
          <p:cNvSpPr/>
          <p:nvPr/>
        </p:nvSpPr>
        <p:spPr>
          <a:xfrm>
            <a:off x="3453971" y="4849733"/>
            <a:ext cx="734449" cy="413871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B87213-817F-4933-95F9-384284511F5E}"/>
              </a:ext>
            </a:extLst>
          </p:cNvPr>
          <p:cNvGrpSpPr/>
          <p:nvPr/>
        </p:nvGrpSpPr>
        <p:grpSpPr>
          <a:xfrm flipH="1">
            <a:off x="307234" y="3629349"/>
            <a:ext cx="1390302" cy="1655492"/>
            <a:chOff x="-269682" y="2392932"/>
            <a:chExt cx="3796368" cy="45204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3BC59E-587F-41A2-A17B-D52621C93A96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61EC5D5-856E-4D7A-BAB0-C62371DB0517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B190CD2-3983-476A-B254-3C335BAFAB71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A2C9F7D-8353-4F43-AFC1-B8293B25D377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A80D659-55F7-4BF4-AE95-9F5CE4FFC04A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60525D8-448E-48D5-B4EE-0D8DA0B30727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84575FC-49B9-4A66-AF90-19A58D7C741E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DE62CD2-2A45-4AFB-9FCB-2745CBC908FA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BB7491E-FF57-4378-A2C3-33680ACDCA3B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84491D1-ED2A-4062-B7EC-E01606B9263A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9D18CCA-C803-4B06-A8B4-485D76FCE1F4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E209762-E9EA-4F75-A064-14B276F520D6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9F9F3C9-8685-4B98-9958-C5B254AFB865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0AEFE18-A718-46FA-A285-03A91E4C0832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961BC98-5727-4F5C-9C1C-87F1D218906B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FD68B48-5B07-42BF-9529-E629B24DD719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7F169CF-99E0-4258-926A-6E7BEA2DB50F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19E874F-C6C9-4273-80D6-A9A7D4BB17EC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8" name="TextBox 4">
            <a:extLst>
              <a:ext uri="{FF2B5EF4-FFF2-40B4-BE49-F238E27FC236}">
                <a16:creationId xmlns:a16="http://schemas.microsoft.com/office/drawing/2014/main" id="{124CC12A-777B-4322-8891-B365BB36BD04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325921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FA3162C-3B11-47E4-A3CD-23AE19EF8286}"/>
              </a:ext>
            </a:extLst>
          </p:cNvPr>
          <p:cNvGrpSpPr/>
          <p:nvPr/>
        </p:nvGrpSpPr>
        <p:grpSpPr>
          <a:xfrm>
            <a:off x="0" y="80805"/>
            <a:ext cx="5283200" cy="1452083"/>
            <a:chOff x="977906" y="3662907"/>
            <a:chExt cx="4064528" cy="1363510"/>
          </a:xfrm>
          <a:solidFill>
            <a:schemeClr val="accent2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506CBFA-ED5D-4D66-9E13-9A358B5942D4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8103EC-4679-4E6C-9C62-15C8B1C97C4C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23E24A-1D7A-4DCB-8D20-4F7F7DB3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Interface Zotero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8F1101-A578-4C7C-BC9A-D94E4606F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3" y="1487804"/>
            <a:ext cx="8336283" cy="4689159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AD9B8-7994-4E50-A530-A94EDDF97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64" y="281163"/>
            <a:ext cx="4419600" cy="10001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2D1269E5-933D-4D34-B2A9-EFA828CE6710}"/>
              </a:ext>
            </a:extLst>
          </p:cNvPr>
          <p:cNvSpPr/>
          <p:nvPr/>
        </p:nvSpPr>
        <p:spPr>
          <a:xfrm>
            <a:off x="9294920" y="1100831"/>
            <a:ext cx="668937" cy="5898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Content Placeholder 8">
            <a:extLst>
              <a:ext uri="{FF2B5EF4-FFF2-40B4-BE49-F238E27FC236}">
                <a16:creationId xmlns:a16="http://schemas.microsoft.com/office/drawing/2014/main" id="{B25C0A2A-2D24-4FC4-98D5-55D0A70F3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3" b="45405"/>
          <a:stretch/>
        </p:blipFill>
        <p:spPr>
          <a:xfrm>
            <a:off x="239697" y="5230904"/>
            <a:ext cx="5451039" cy="140126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F5A8460C-D5C1-42DA-BEB4-E8EA9DBF65AA}"/>
              </a:ext>
            </a:extLst>
          </p:cNvPr>
          <p:cNvSpPr/>
          <p:nvPr/>
        </p:nvSpPr>
        <p:spPr>
          <a:xfrm rot="10800000">
            <a:off x="2334827" y="4891596"/>
            <a:ext cx="550416" cy="47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8B5CC4-4378-4C5C-A3F0-1CD3EE4DFD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256" r="543"/>
          <a:stretch/>
        </p:blipFill>
        <p:spPr>
          <a:xfrm>
            <a:off x="3249078" y="3533781"/>
            <a:ext cx="5451039" cy="114843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7F05384-17E8-4BDC-AF11-BA156C41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40027E0-E8F2-4258-A8AD-BAA7C0DB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03D80C2D-3475-4445-A04E-A4DD4A227784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547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054C765-DC62-4951-BD95-445A7F2B4057}"/>
              </a:ext>
            </a:extLst>
          </p:cNvPr>
          <p:cNvGrpSpPr/>
          <p:nvPr/>
        </p:nvGrpSpPr>
        <p:grpSpPr>
          <a:xfrm>
            <a:off x="276950" y="185738"/>
            <a:ext cx="4328558" cy="1452083"/>
            <a:chOff x="977906" y="3662907"/>
            <a:chExt cx="4064528" cy="1363510"/>
          </a:xfrm>
          <a:solidFill>
            <a:schemeClr val="accent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EDFA4F-8C41-40D9-B142-2DD92B6A9022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0CCBAA2-2D72-479C-98B8-DECBC8F7BFAA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8E821C-9887-4F58-ABF3-850FAD2F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Pangkalan Data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D8EA397-35F1-407F-AC0C-591C45150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Menambahkan folder 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4EB43D-B98A-4B4D-93C8-1E4281FFC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437" b="78641"/>
          <a:stretch/>
        </p:blipFill>
        <p:spPr>
          <a:xfrm>
            <a:off x="3570673" y="2653884"/>
            <a:ext cx="3675355" cy="303216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FBC29869-15AF-4183-9F42-68FC8E57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AB60A0A-5E79-4B88-BE85-50D9FE17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15</a:t>
            </a:fld>
            <a:endParaRPr lang="id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24587C-3CEC-4F65-A44E-73F83117D9A5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33B2981-9BF1-4A2A-B72B-64E7EE9687F9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3470EF1-792A-47F6-B5E4-57574BA983A9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146384C-D8EE-471B-B0E6-567A28C90833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31" name="Chord 30">
                  <a:extLst>
                    <a:ext uri="{FF2B5EF4-FFF2-40B4-BE49-F238E27FC236}">
                      <a16:creationId xmlns:a16="http://schemas.microsoft.com/office/drawing/2014/main" id="{19600380-31A3-4FF9-8A2B-A7D15C451AEB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26C1442-F40B-4B75-8D07-47E59203D22E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Chord 29">
                <a:extLst>
                  <a:ext uri="{FF2B5EF4-FFF2-40B4-BE49-F238E27FC236}">
                    <a16:creationId xmlns:a16="http://schemas.microsoft.com/office/drawing/2014/main" id="{989C8392-3104-424D-B764-EFFF49D76C5C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19C472-6ECA-411D-93B0-BC7B40BD2F87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06475E-1014-4307-B840-D802F62456D9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DFA9F3-C276-4012-A056-6FE2F0965F76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2CCF719-364F-41FB-97BB-539F12292224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38" name="Chord 37">
                  <a:extLst>
                    <a:ext uri="{FF2B5EF4-FFF2-40B4-BE49-F238E27FC236}">
                      <a16:creationId xmlns:a16="http://schemas.microsoft.com/office/drawing/2014/main" id="{84F6F6FE-E585-458F-A815-CCC6CE1B4363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FE0701E-34FE-4FBE-A593-2E76C7C1FF63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Chord 36">
                <a:extLst>
                  <a:ext uri="{FF2B5EF4-FFF2-40B4-BE49-F238E27FC236}">
                    <a16:creationId xmlns:a16="http://schemas.microsoft.com/office/drawing/2014/main" id="{355B02C0-6E77-4014-B20D-AEEAEFADA64C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4">
            <a:extLst>
              <a:ext uri="{FF2B5EF4-FFF2-40B4-BE49-F238E27FC236}">
                <a16:creationId xmlns:a16="http://schemas.microsoft.com/office/drawing/2014/main" id="{52AA8B81-9341-4F2A-8F1D-B6CB2D1E723C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50776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A73C9D-AC4D-4BC7-AE2D-087EA4FA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88" y="365125"/>
            <a:ext cx="8445112" cy="1325563"/>
          </a:xfrm>
        </p:spPr>
        <p:txBody>
          <a:bodyPr>
            <a:normAutofit/>
          </a:bodyPr>
          <a:lstStyle/>
          <a:p>
            <a:r>
              <a:rPr lang="id-ID" dirty="0"/>
              <a:t>Menambah referensiSecara manual</a:t>
            </a:r>
            <a:br>
              <a:rPr lang="id-ID" dirty="0"/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093AF-24E8-4821-94F2-6B0D46E5F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650" b="1230"/>
          <a:stretch/>
        </p:blipFill>
        <p:spPr>
          <a:xfrm>
            <a:off x="2420645" y="1027906"/>
            <a:ext cx="3675355" cy="5617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7B9664-A64E-4F38-8478-138757A0B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1164" r="70721" b="8013"/>
          <a:stretch/>
        </p:blipFill>
        <p:spPr>
          <a:xfrm>
            <a:off x="8558297" y="859232"/>
            <a:ext cx="3195738" cy="5719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574BA6-2D38-4572-BDBE-CF1335429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11" y="1027906"/>
            <a:ext cx="2290971" cy="249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41C8AE-292D-4F5E-9480-2DFC4C3AB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1164" r="83016" b="74469"/>
          <a:stretch/>
        </p:blipFill>
        <p:spPr>
          <a:xfrm>
            <a:off x="6287049" y="1027907"/>
            <a:ext cx="2502388" cy="2212444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FFC18AB9-7A70-4BE3-861D-13CE3769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Reference Manager - ZOTERO- Rr. Poppy Puspitasari, Ph.D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6836510-7BF3-4B5F-8CB6-D8055AB8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CD4B-C3CE-4901-AFE5-2BA706728CB4}" type="slidenum">
              <a:rPr lang="id-ID" smtClean="0"/>
              <a:t>16</a:t>
            </a:fld>
            <a:endParaRPr lang="id-ID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3F8744-21AB-49CE-8449-4C87EDFFB72F}"/>
              </a:ext>
            </a:extLst>
          </p:cNvPr>
          <p:cNvGrpSpPr/>
          <p:nvPr/>
        </p:nvGrpSpPr>
        <p:grpSpPr>
          <a:xfrm>
            <a:off x="645493" y="3718793"/>
            <a:ext cx="1094057" cy="2413328"/>
            <a:chOff x="3923928" y="2132856"/>
            <a:chExt cx="1296144" cy="2859100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4B340A21-9E26-4B87-9DF8-D6FEC2B165A6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CBAB6EA-19CA-44C6-8F16-DD8FA72DC03A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9AE8CF-F626-4AB7-8678-16B02780D385}"/>
              </a:ext>
            </a:extLst>
          </p:cNvPr>
          <p:cNvGrpSpPr/>
          <p:nvPr/>
        </p:nvGrpSpPr>
        <p:grpSpPr>
          <a:xfrm>
            <a:off x="6975434" y="3770050"/>
            <a:ext cx="1094057" cy="2413328"/>
            <a:chOff x="3923928" y="2132856"/>
            <a:chExt cx="1296144" cy="2859100"/>
          </a:xfrm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CA763124-FAC1-407C-9B6D-2DBF9071150B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35A54ABB-4771-4191-BF94-28226196E24C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A0FC3EA-C9C0-4D94-92CF-6B577C378EE0}"/>
              </a:ext>
            </a:extLst>
          </p:cNvPr>
          <p:cNvSpPr txBox="1"/>
          <p:nvPr/>
        </p:nvSpPr>
        <p:spPr>
          <a:xfrm>
            <a:off x="1035075" y="5323840"/>
            <a:ext cx="3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42CAC0-7630-4884-8F3D-DDA078472098}"/>
              </a:ext>
            </a:extLst>
          </p:cNvPr>
          <p:cNvSpPr txBox="1"/>
          <p:nvPr/>
        </p:nvSpPr>
        <p:spPr>
          <a:xfrm>
            <a:off x="7343395" y="5323840"/>
            <a:ext cx="38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2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C06BCF9C-79C0-405D-8336-4F910D7097E7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2442219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F5C3-4837-47D5-8AA6-4ED7AF93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E5732-BCFA-4DCF-AA4E-63434701BF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6E704-8DC2-4232-9ADF-12B717E6FC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AC17C-0E9D-4C18-B3E3-21A071C4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52" y="279646"/>
            <a:ext cx="10661095" cy="59968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FC9427-2956-45B7-9522-8E2667245604}"/>
              </a:ext>
            </a:extLst>
          </p:cNvPr>
          <p:cNvSpPr txBox="1"/>
          <p:nvPr/>
        </p:nvSpPr>
        <p:spPr>
          <a:xfrm>
            <a:off x="3137565" y="3105834"/>
            <a:ext cx="5550237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/>
              <a:t>Isikan keterangan pada dokumen yang akan ditambahkan</a:t>
            </a:r>
          </a:p>
          <a:p>
            <a:r>
              <a:rPr lang="id-ID" dirty="0"/>
              <a:t>Dibagian kanan zotero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AFC8DC5-A270-46C4-AC8A-B09C4ABD8D94}"/>
              </a:ext>
            </a:extLst>
          </p:cNvPr>
          <p:cNvSpPr/>
          <p:nvPr/>
        </p:nvSpPr>
        <p:spPr>
          <a:xfrm>
            <a:off x="8763000" y="3278079"/>
            <a:ext cx="327734" cy="30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6D5CF1-42D3-4ECE-AD27-24CED05BA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Reference Manager - ZOTERO- Rr. Poppy Puspitasari, Ph.D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157BAB-0774-4C26-89BD-34921E6D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CD4B-C3CE-4901-AFE5-2BA706728CB4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1635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8AB4-E0EC-44BC-B9C6-670466D7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240" y="365126"/>
            <a:ext cx="8417560" cy="804384"/>
          </a:xfrm>
        </p:spPr>
        <p:txBody>
          <a:bodyPr>
            <a:normAutofit/>
          </a:bodyPr>
          <a:lstStyle/>
          <a:p>
            <a:r>
              <a:rPr lang="id-ID" sz="3200" dirty="0"/>
              <a:t>Menambah referensi dari internet (add –on)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0EC33-DB29-4FD4-8EDF-6551732409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/>
              <a:t>Misalnya, buka laman </a:t>
            </a:r>
            <a:r>
              <a:rPr lang="id-ID" dirty="0">
                <a:hlinkClick r:id="rId2"/>
              </a:rPr>
              <a:t>https://www.sciencedirect.com/</a:t>
            </a:r>
            <a:endParaRPr lang="id-ID" dirty="0"/>
          </a:p>
          <a:p>
            <a:r>
              <a:rPr lang="id-ID" dirty="0"/>
              <a:t>Masukkan kata kunci, misalnya covid 19</a:t>
            </a:r>
          </a:p>
          <a:p>
            <a:r>
              <a:rPr lang="id-ID" dirty="0"/>
              <a:t>Pilih salah satu artikel dan tambahkan ke dalam zotero dengan klik ikon samping kanan logo zotero pada browser firefox. Artikel otomatis akan ditambahkan ke dalam zotero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53E84-E138-4116-9032-0CF0CF9FDC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304B8-E34A-4DC5-9D25-EB5B94061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83"/>
          <a:stretch/>
        </p:blipFill>
        <p:spPr>
          <a:xfrm>
            <a:off x="6172200" y="1169509"/>
            <a:ext cx="5120801" cy="3870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555ABF-8243-4511-9ACF-F5D20FDCC0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40" b="29321"/>
          <a:stretch/>
        </p:blipFill>
        <p:spPr>
          <a:xfrm>
            <a:off x="5814872" y="3570142"/>
            <a:ext cx="6027939" cy="320993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39240DA-24F4-43E3-80E4-883E32BB7931}"/>
              </a:ext>
            </a:extLst>
          </p:cNvPr>
          <p:cNvSpPr/>
          <p:nvPr/>
        </p:nvSpPr>
        <p:spPr>
          <a:xfrm>
            <a:off x="10102788" y="3675355"/>
            <a:ext cx="2089212" cy="1325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9A6386-0BC8-4BC5-9CEE-9E55C5B9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Reference Manager - ZOTERO- Rr. Poppy Puspitasari, Ph.D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37130B-6623-47D7-A6FD-2DE7A485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CD4B-C3CE-4901-AFE5-2BA706728CB4}" type="slidenum">
              <a:rPr lang="id-ID" smtClean="0"/>
              <a:t>18</a:t>
            </a:fld>
            <a:endParaRPr lang="id-ID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BCF6AA0D-7697-43FA-9666-766BBC05A485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2005243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C684-157D-4173-BF8A-1BC811BB5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958" y="365125"/>
            <a:ext cx="8625841" cy="1325563"/>
          </a:xfrm>
        </p:spPr>
        <p:txBody>
          <a:bodyPr/>
          <a:lstStyle/>
          <a:p>
            <a:r>
              <a:rPr lang="id-ID" dirty="0"/>
              <a:t>Menambah reference dari 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79692-28D8-4347-AA0A-28EF452EFE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50D86-2DB8-4442-94DF-B1434724D1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1C2272-983A-4717-8566-88619D87C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486" b="68932"/>
          <a:stretch/>
        </p:blipFill>
        <p:spPr>
          <a:xfrm>
            <a:off x="239107" y="1553399"/>
            <a:ext cx="7865616" cy="213064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86127-553E-400E-8BA3-11ED3CEB4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437"/>
          <a:stretch/>
        </p:blipFill>
        <p:spPr>
          <a:xfrm>
            <a:off x="139700" y="4001294"/>
            <a:ext cx="11912600" cy="237033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3E01B9B7-7FAA-40AE-8BB6-6576062C6FFE}"/>
              </a:ext>
            </a:extLst>
          </p:cNvPr>
          <p:cNvSpPr/>
          <p:nvPr/>
        </p:nvSpPr>
        <p:spPr>
          <a:xfrm>
            <a:off x="4862154" y="3466044"/>
            <a:ext cx="710953" cy="11984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250B5EF-7259-4896-BFEF-92A77959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Reference Manager - ZOTERO- Rr. Poppy Puspitasari, Ph.D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3C6B48-AD21-4FE2-90A3-7E3F3E12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CD4B-C3CE-4901-AFE5-2BA706728CB4}" type="slidenum">
              <a:rPr lang="id-ID" smtClean="0"/>
              <a:t>19</a:t>
            </a:fld>
            <a:endParaRPr lang="id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F3799B-E021-462B-A376-0F813DE7DC48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B77D83-FD94-4004-B8C6-C63EED98347F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FC4E86-009E-4C5D-912E-7877736890D8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67E2909-F364-4286-8B5C-00F9EF9F8D27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7" name="Chord 16">
                  <a:extLst>
                    <a:ext uri="{FF2B5EF4-FFF2-40B4-BE49-F238E27FC236}">
                      <a16:creationId xmlns:a16="http://schemas.microsoft.com/office/drawing/2014/main" id="{A9E87F3E-E148-4D5A-A7D5-72129A4F01FF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627A8218-B1F6-4C80-BFDE-F29D1D4C202E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Chord 15">
                <a:extLst>
                  <a:ext uri="{FF2B5EF4-FFF2-40B4-BE49-F238E27FC236}">
                    <a16:creationId xmlns:a16="http://schemas.microsoft.com/office/drawing/2014/main" id="{3E023A53-D2B1-4117-A26E-4948133A203C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3ECB57-A82C-4262-8992-DB4E553867C4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D91316-C601-45DF-929C-3B76A93DAA48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D82B288-2B91-46D3-920F-08DC1AE943B0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0D93767-ED9D-4557-8218-620DBC05C9ED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4" name="Chord 23">
                  <a:extLst>
                    <a:ext uri="{FF2B5EF4-FFF2-40B4-BE49-F238E27FC236}">
                      <a16:creationId xmlns:a16="http://schemas.microsoft.com/office/drawing/2014/main" id="{5BBC924D-69DD-4974-AAB2-016544C818BA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7BF7C9EE-5CA0-44C9-8D41-015FC83A2251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Chord 22">
                <a:extLst>
                  <a:ext uri="{FF2B5EF4-FFF2-40B4-BE49-F238E27FC236}">
                    <a16:creationId xmlns:a16="http://schemas.microsoft.com/office/drawing/2014/main" id="{BB91F502-D660-42FB-BF18-F8DC94B18D20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6E59030-580E-4EDE-BE53-ECEC23D58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69" t="4402" r="72476" b="67638"/>
          <a:stretch/>
        </p:blipFill>
        <p:spPr>
          <a:xfrm>
            <a:off x="8697611" y="1472246"/>
            <a:ext cx="2234409" cy="233437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EAA2A93B-21E5-4DAA-9F3C-8F5D71188F7B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413226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M PROJECT\UM\!Foto Pilihan\BACKGROUND STOCK PHOTO\17523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429" y="3377562"/>
            <a:ext cx="4842438" cy="564882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lang="id-ID" sz="2800" b="1" spc="-20" dirty="0">
                <a:solidFill>
                  <a:schemeClr val="bg1"/>
                </a:solidFill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  <a:t>Pendahuluan</a:t>
            </a:r>
            <a:endParaRPr lang="id-I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ea typeface="Segoe UI Emoji" panose="020B0502040204020203" pitchFamily="34" charset="0"/>
              <a:cs typeface="Gisha" pitchFamily="34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BF988E-FBC0-48A4-B810-DDA3D9C647FB}"/>
              </a:ext>
            </a:extLst>
          </p:cNvPr>
          <p:cNvSpPr txBox="1">
            <a:spLocks/>
          </p:cNvSpPr>
          <p:nvPr/>
        </p:nvSpPr>
        <p:spPr>
          <a:xfrm>
            <a:off x="1465757" y="3993512"/>
            <a:ext cx="8245378" cy="427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715"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Gisha" pitchFamily="34" charset="-79"/>
                <a:ea typeface="Segoe UI Historic" panose="020B0502040204020203" pitchFamily="34" charset="0"/>
                <a:cs typeface="Gisha" pitchFamily="34" charset="-79"/>
              </a:rPr>
              <a:t>www.um.ac.id</a:t>
            </a:r>
          </a:p>
          <a:p>
            <a:pPr marR="5715" algn="l">
              <a:lnSpc>
                <a:spcPct val="100000"/>
              </a:lnSpc>
            </a:pPr>
            <a:endParaRPr lang="en-US" sz="1600" dirty="0">
              <a:solidFill>
                <a:schemeClr val="bg1"/>
              </a:solidFill>
              <a:latin typeface="Gisha" pitchFamily="34" charset="-79"/>
              <a:ea typeface="Segoe UI Historic" panose="020B0502040204020203" pitchFamily="34" charset="0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415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7B0A-AE9B-4E64-A001-9E80F8EF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365125"/>
            <a:ext cx="8407400" cy="776059"/>
          </a:xfrm>
        </p:spPr>
        <p:txBody>
          <a:bodyPr>
            <a:normAutofit/>
          </a:bodyPr>
          <a:lstStyle/>
          <a:p>
            <a:r>
              <a:rPr lang="id-ID" sz="3200" dirty="0"/>
              <a:t>Menambah referensi dari identifier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6F906-C3D1-4493-874A-E1F532D9D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00" b="75347"/>
          <a:stretch/>
        </p:blipFill>
        <p:spPr>
          <a:xfrm>
            <a:off x="204187" y="1513644"/>
            <a:ext cx="9515441" cy="351873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A404D-8E5E-4EDD-97A5-A717FB528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379" b="73380"/>
          <a:stretch/>
        </p:blipFill>
        <p:spPr>
          <a:xfrm>
            <a:off x="4730717" y="4486275"/>
            <a:ext cx="6625159" cy="208320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F605E47-E879-49D8-AF14-C8CDCC8D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Reference Manager - ZOTERO- Rr. Poppy Puspitasari, Ph.D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5F712AB-B06E-44CB-BB1F-44D03721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CD4B-C3CE-4901-AFE5-2BA706728CB4}" type="slidenum">
              <a:rPr lang="id-ID" smtClean="0"/>
              <a:t>20</a:t>
            </a:fld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AF40E6-D1D4-48D1-A5F4-1FD14C8CD875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62C31E-1993-45F3-A210-A186BD227469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D51FE87-0969-4A86-A7A3-A95B39192FF8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49E0027-3A29-460B-B3D8-2CC2928750A8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6" name="Chord 15">
                  <a:extLst>
                    <a:ext uri="{FF2B5EF4-FFF2-40B4-BE49-F238E27FC236}">
                      <a16:creationId xmlns:a16="http://schemas.microsoft.com/office/drawing/2014/main" id="{50D6F428-B475-4587-8139-17FCED1A1178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EA6D61AC-A50B-4AFC-910F-06475B8009FD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Chord 14">
                <a:extLst>
                  <a:ext uri="{FF2B5EF4-FFF2-40B4-BE49-F238E27FC236}">
                    <a16:creationId xmlns:a16="http://schemas.microsoft.com/office/drawing/2014/main" id="{BA3D7A8E-E433-4996-8297-6876CA00181A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5E4502-E43A-4B74-BC41-816F0A6059FB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1CC457-568C-42F0-81F0-D37524EBB39D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0017C0A-06B3-4676-84D2-F635F3EE32AB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EC94FF30-24E6-43C5-92B9-FCAF77F99773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3" name="Chord 22">
                  <a:extLst>
                    <a:ext uri="{FF2B5EF4-FFF2-40B4-BE49-F238E27FC236}">
                      <a16:creationId xmlns:a16="http://schemas.microsoft.com/office/drawing/2014/main" id="{BC9652BF-C7CD-4745-9B98-DCAB8FAB6734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8DE1406-D28B-4123-8B55-A900C48FB286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Chord 21">
                <a:extLst>
                  <a:ext uri="{FF2B5EF4-FFF2-40B4-BE49-F238E27FC236}">
                    <a16:creationId xmlns:a16="http://schemas.microsoft.com/office/drawing/2014/main" id="{E461AB0D-4727-4422-B118-276C224B40BB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660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BDC752-6146-4397-BB68-D2A9AC783FEB}"/>
              </a:ext>
            </a:extLst>
          </p:cNvPr>
          <p:cNvGrpSpPr/>
          <p:nvPr/>
        </p:nvGrpSpPr>
        <p:grpSpPr>
          <a:xfrm>
            <a:off x="632687" y="2810568"/>
            <a:ext cx="4129675" cy="3847847"/>
            <a:chOff x="0" y="1163896"/>
            <a:chExt cx="4862014" cy="45302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454F4A-85C4-4DD9-8C34-D33B1392922E}"/>
                </a:ext>
              </a:extLst>
            </p:cNvPr>
            <p:cNvGrpSpPr/>
            <p:nvPr/>
          </p:nvGrpSpPr>
          <p:grpSpPr>
            <a:xfrm>
              <a:off x="0" y="1163896"/>
              <a:ext cx="4848760" cy="4530208"/>
              <a:chOff x="3658177" y="559597"/>
              <a:chExt cx="4848760" cy="4530208"/>
            </a:xfrm>
          </p:grpSpPr>
          <p:sp>
            <p:nvSpPr>
              <p:cNvPr id="31" name="Graphic 15">
                <a:extLst>
                  <a:ext uri="{FF2B5EF4-FFF2-40B4-BE49-F238E27FC236}">
                    <a16:creationId xmlns:a16="http://schemas.microsoft.com/office/drawing/2014/main" id="{7D6E6805-895C-40C7-9EAE-05630802BA7A}"/>
                  </a:ext>
                </a:extLst>
              </p:cNvPr>
              <p:cNvSpPr/>
              <p:nvPr/>
            </p:nvSpPr>
            <p:spPr>
              <a:xfrm>
                <a:off x="3658177" y="559597"/>
                <a:ext cx="4848760" cy="4530208"/>
              </a:xfrm>
              <a:custGeom>
                <a:avLst/>
                <a:gdLst>
                  <a:gd name="connsiteX0" fmla="*/ 2451084 w 4848760"/>
                  <a:gd name="connsiteY0" fmla="*/ 0 h 4530208"/>
                  <a:gd name="connsiteX1" fmla="*/ 2454872 w 4848760"/>
                  <a:gd name="connsiteY1" fmla="*/ 0 h 4530208"/>
                  <a:gd name="connsiteX2" fmla="*/ 2467372 w 4848760"/>
                  <a:gd name="connsiteY2" fmla="*/ 14015 h 4530208"/>
                  <a:gd name="connsiteX3" fmla="*/ 4586646 w 4848760"/>
                  <a:gd name="connsiteY3" fmla="*/ 2079123 h 4530208"/>
                  <a:gd name="connsiteX4" fmla="*/ 4848761 w 4848760"/>
                  <a:gd name="connsiteY4" fmla="*/ 2333285 h 4530208"/>
                  <a:gd name="connsiteX5" fmla="*/ 4848761 w 4848760"/>
                  <a:gd name="connsiteY5" fmla="*/ 2337072 h 4530208"/>
                  <a:gd name="connsiteX6" fmla="*/ 4833231 w 4848760"/>
                  <a:gd name="connsiteY6" fmla="*/ 2350330 h 4530208"/>
                  <a:gd name="connsiteX7" fmla="*/ 4710506 w 4848760"/>
                  <a:gd name="connsiteY7" fmla="*/ 2465100 h 4530208"/>
                  <a:gd name="connsiteX8" fmla="*/ 4440436 w 4848760"/>
                  <a:gd name="connsiteY8" fmla="*/ 2202227 h 4530208"/>
                  <a:gd name="connsiteX9" fmla="*/ 4440436 w 4848760"/>
                  <a:gd name="connsiteY9" fmla="*/ 2232529 h 4530208"/>
                  <a:gd name="connsiteX10" fmla="*/ 4440436 w 4848760"/>
                  <a:gd name="connsiteY10" fmla="*/ 4503694 h 4530208"/>
                  <a:gd name="connsiteX11" fmla="*/ 4439300 w 4848760"/>
                  <a:gd name="connsiteY11" fmla="*/ 4530208 h 4530208"/>
                  <a:gd name="connsiteX12" fmla="*/ 462111 w 4848760"/>
                  <a:gd name="connsiteY12" fmla="*/ 4530208 h 4530208"/>
                  <a:gd name="connsiteX13" fmla="*/ 461733 w 4848760"/>
                  <a:gd name="connsiteY13" fmla="*/ 4507481 h 4530208"/>
                  <a:gd name="connsiteX14" fmla="*/ 461733 w 4848760"/>
                  <a:gd name="connsiteY14" fmla="*/ 2184803 h 4530208"/>
                  <a:gd name="connsiteX15" fmla="*/ 461733 w 4848760"/>
                  <a:gd name="connsiteY15" fmla="*/ 2156394 h 4530208"/>
                  <a:gd name="connsiteX16" fmla="*/ 131058 w 4848760"/>
                  <a:gd name="connsiteY16" fmla="*/ 2470782 h 4530208"/>
                  <a:gd name="connsiteX17" fmla="*/ 15530 w 4848760"/>
                  <a:gd name="connsiteY17" fmla="*/ 2349572 h 4530208"/>
                  <a:gd name="connsiteX18" fmla="*/ 0 w 4848760"/>
                  <a:gd name="connsiteY18" fmla="*/ 2337072 h 4530208"/>
                  <a:gd name="connsiteX19" fmla="*/ 0 w 4848760"/>
                  <a:gd name="connsiteY19" fmla="*/ 2329497 h 4530208"/>
                  <a:gd name="connsiteX20" fmla="*/ 17424 w 4848760"/>
                  <a:gd name="connsiteY20" fmla="*/ 2316618 h 4530208"/>
                  <a:gd name="connsiteX21" fmla="*/ 1319669 w 4848760"/>
                  <a:gd name="connsiteY21" fmla="*/ 1078387 h 4530208"/>
                  <a:gd name="connsiteX22" fmla="*/ 1335199 w 4848760"/>
                  <a:gd name="connsiteY22" fmla="*/ 1042402 h 4530208"/>
                  <a:gd name="connsiteX23" fmla="*/ 1338987 w 4848760"/>
                  <a:gd name="connsiteY23" fmla="*/ 245071 h 4530208"/>
                  <a:gd name="connsiteX24" fmla="*/ 1338987 w 4848760"/>
                  <a:gd name="connsiteY24" fmla="*/ 219314 h 4530208"/>
                  <a:gd name="connsiteX25" fmla="*/ 1661328 w 4848760"/>
                  <a:gd name="connsiteY25" fmla="*/ 219314 h 4530208"/>
                  <a:gd name="connsiteX26" fmla="*/ 1661328 w 4848760"/>
                  <a:gd name="connsiteY26" fmla="*/ 751878 h 4530208"/>
                  <a:gd name="connsiteX27" fmla="*/ 1676858 w 4848760"/>
                  <a:gd name="connsiteY27" fmla="*/ 737863 h 4530208"/>
                  <a:gd name="connsiteX28" fmla="*/ 2310557 w 4848760"/>
                  <a:gd name="connsiteY28" fmla="*/ 134846 h 4530208"/>
                  <a:gd name="connsiteX29" fmla="*/ 2451084 w 4848760"/>
                  <a:gd name="connsiteY29" fmla="*/ 0 h 4530208"/>
                  <a:gd name="connsiteX30" fmla="*/ 651880 w 4848760"/>
                  <a:gd name="connsiteY30" fmla="*/ 4338924 h 4530208"/>
                  <a:gd name="connsiteX31" fmla="*/ 4250668 w 4848760"/>
                  <a:gd name="connsiteY31" fmla="*/ 4338924 h 4530208"/>
                  <a:gd name="connsiteX32" fmla="*/ 4250668 w 4848760"/>
                  <a:gd name="connsiteY32" fmla="*/ 4316955 h 4530208"/>
                  <a:gd name="connsiteX33" fmla="*/ 4251046 w 4848760"/>
                  <a:gd name="connsiteY33" fmla="*/ 2036700 h 4530208"/>
                  <a:gd name="connsiteX34" fmla="*/ 4236274 w 4848760"/>
                  <a:gd name="connsiteY34" fmla="*/ 2002231 h 4530208"/>
                  <a:gd name="connsiteX35" fmla="*/ 2465857 w 4848760"/>
                  <a:gd name="connsiteY35" fmla="*/ 278024 h 4530208"/>
                  <a:gd name="connsiteX36" fmla="*/ 2451084 w 4848760"/>
                  <a:gd name="connsiteY36" fmla="*/ 264010 h 4530208"/>
                  <a:gd name="connsiteX37" fmla="*/ 2435555 w 4848760"/>
                  <a:gd name="connsiteY37" fmla="*/ 278403 h 4530208"/>
                  <a:gd name="connsiteX38" fmla="*/ 667031 w 4848760"/>
                  <a:gd name="connsiteY38" fmla="*/ 1960944 h 4530208"/>
                  <a:gd name="connsiteX39" fmla="*/ 651501 w 4848760"/>
                  <a:gd name="connsiteY39" fmla="*/ 1996928 h 4530208"/>
                  <a:gd name="connsiteX40" fmla="*/ 651880 w 4848760"/>
                  <a:gd name="connsiteY40" fmla="*/ 4315061 h 4530208"/>
                  <a:gd name="connsiteX41" fmla="*/ 651880 w 4848760"/>
                  <a:gd name="connsiteY41" fmla="*/ 4338924 h 453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848760" h="4530208">
                    <a:moveTo>
                      <a:pt x="2451084" y="0"/>
                    </a:moveTo>
                    <a:cubicBezTo>
                      <a:pt x="2452221" y="0"/>
                      <a:pt x="2453736" y="0"/>
                      <a:pt x="2454872" y="0"/>
                    </a:cubicBezTo>
                    <a:cubicBezTo>
                      <a:pt x="2459039" y="4545"/>
                      <a:pt x="2462827" y="9469"/>
                      <a:pt x="2467372" y="14015"/>
                    </a:cubicBezTo>
                    <a:cubicBezTo>
                      <a:pt x="3173796" y="702258"/>
                      <a:pt x="3880221" y="1390880"/>
                      <a:pt x="4586646" y="2079123"/>
                    </a:cubicBezTo>
                    <a:cubicBezTo>
                      <a:pt x="4673765" y="2163970"/>
                      <a:pt x="4761263" y="2248817"/>
                      <a:pt x="4848761" y="2333285"/>
                    </a:cubicBezTo>
                    <a:cubicBezTo>
                      <a:pt x="4848761" y="2334421"/>
                      <a:pt x="4848761" y="2335936"/>
                      <a:pt x="4848761" y="2337072"/>
                    </a:cubicBezTo>
                    <a:cubicBezTo>
                      <a:pt x="4843458" y="2341618"/>
                      <a:pt x="4838155" y="2345784"/>
                      <a:pt x="4833231" y="2350330"/>
                    </a:cubicBezTo>
                    <a:cubicBezTo>
                      <a:pt x="4792701" y="2388208"/>
                      <a:pt x="4752172" y="2426086"/>
                      <a:pt x="4710506" y="2465100"/>
                    </a:cubicBezTo>
                    <a:cubicBezTo>
                      <a:pt x="4624524" y="2381390"/>
                      <a:pt x="4534374" y="2293513"/>
                      <a:pt x="4440436" y="2202227"/>
                    </a:cubicBezTo>
                    <a:cubicBezTo>
                      <a:pt x="4440436" y="2216241"/>
                      <a:pt x="4440436" y="2224575"/>
                      <a:pt x="4440436" y="2232529"/>
                    </a:cubicBezTo>
                    <a:cubicBezTo>
                      <a:pt x="4440436" y="2989710"/>
                      <a:pt x="4440436" y="3746512"/>
                      <a:pt x="4440436" y="4503694"/>
                    </a:cubicBezTo>
                    <a:cubicBezTo>
                      <a:pt x="4440436" y="4512406"/>
                      <a:pt x="4439679" y="4521117"/>
                      <a:pt x="4439300" y="4530208"/>
                    </a:cubicBezTo>
                    <a:cubicBezTo>
                      <a:pt x="3113571" y="4530208"/>
                      <a:pt x="1787841" y="4530208"/>
                      <a:pt x="462111" y="4530208"/>
                    </a:cubicBezTo>
                    <a:cubicBezTo>
                      <a:pt x="462111" y="4522633"/>
                      <a:pt x="461733" y="4515057"/>
                      <a:pt x="461733" y="4507481"/>
                    </a:cubicBezTo>
                    <a:cubicBezTo>
                      <a:pt x="461733" y="3733255"/>
                      <a:pt x="461733" y="2959029"/>
                      <a:pt x="461733" y="2184803"/>
                    </a:cubicBezTo>
                    <a:cubicBezTo>
                      <a:pt x="461733" y="2176848"/>
                      <a:pt x="461733" y="2168894"/>
                      <a:pt x="461733" y="2156394"/>
                    </a:cubicBezTo>
                    <a:cubicBezTo>
                      <a:pt x="349235" y="2263210"/>
                      <a:pt x="240904" y="2366617"/>
                      <a:pt x="131058" y="2470782"/>
                    </a:cubicBezTo>
                    <a:cubicBezTo>
                      <a:pt x="92044" y="2429873"/>
                      <a:pt x="53787" y="2389723"/>
                      <a:pt x="15530" y="2349572"/>
                    </a:cubicBezTo>
                    <a:cubicBezTo>
                      <a:pt x="10985" y="2344648"/>
                      <a:pt x="5303" y="2341239"/>
                      <a:pt x="0" y="2337072"/>
                    </a:cubicBezTo>
                    <a:cubicBezTo>
                      <a:pt x="0" y="2334421"/>
                      <a:pt x="0" y="2332148"/>
                      <a:pt x="0" y="2329497"/>
                    </a:cubicBezTo>
                    <a:cubicBezTo>
                      <a:pt x="6060" y="2325330"/>
                      <a:pt x="12121" y="2321542"/>
                      <a:pt x="17424" y="2316618"/>
                    </a:cubicBezTo>
                    <a:cubicBezTo>
                      <a:pt x="451506" y="1903748"/>
                      <a:pt x="885209" y="1490878"/>
                      <a:pt x="1319669" y="1078387"/>
                    </a:cubicBezTo>
                    <a:cubicBezTo>
                      <a:pt x="1330654" y="1067781"/>
                      <a:pt x="1335199" y="1057554"/>
                      <a:pt x="1335199" y="1042402"/>
                    </a:cubicBezTo>
                    <a:cubicBezTo>
                      <a:pt x="1335957" y="776499"/>
                      <a:pt x="1337472" y="510974"/>
                      <a:pt x="1338987" y="245071"/>
                    </a:cubicBezTo>
                    <a:cubicBezTo>
                      <a:pt x="1338987" y="237116"/>
                      <a:pt x="1338987" y="229162"/>
                      <a:pt x="1338987" y="219314"/>
                    </a:cubicBezTo>
                    <a:cubicBezTo>
                      <a:pt x="1447697" y="219314"/>
                      <a:pt x="1553376" y="219314"/>
                      <a:pt x="1661328" y="219314"/>
                    </a:cubicBezTo>
                    <a:cubicBezTo>
                      <a:pt x="1661328" y="396583"/>
                      <a:pt x="1661328" y="572715"/>
                      <a:pt x="1661328" y="751878"/>
                    </a:cubicBezTo>
                    <a:cubicBezTo>
                      <a:pt x="1668525" y="745439"/>
                      <a:pt x="1672692" y="741651"/>
                      <a:pt x="1676858" y="737863"/>
                    </a:cubicBezTo>
                    <a:cubicBezTo>
                      <a:pt x="1888218" y="536731"/>
                      <a:pt x="2099577" y="335978"/>
                      <a:pt x="2310557" y="134846"/>
                    </a:cubicBezTo>
                    <a:cubicBezTo>
                      <a:pt x="2357905" y="90150"/>
                      <a:pt x="2404495" y="45075"/>
                      <a:pt x="2451084" y="0"/>
                    </a:cubicBezTo>
                    <a:close/>
                    <a:moveTo>
                      <a:pt x="651880" y="4338924"/>
                    </a:moveTo>
                    <a:cubicBezTo>
                      <a:pt x="1852612" y="4338924"/>
                      <a:pt x="3051072" y="4338924"/>
                      <a:pt x="4250668" y="4338924"/>
                    </a:cubicBezTo>
                    <a:cubicBezTo>
                      <a:pt x="4250668" y="4330591"/>
                      <a:pt x="4250668" y="4323773"/>
                      <a:pt x="4250668" y="4316955"/>
                    </a:cubicBezTo>
                    <a:cubicBezTo>
                      <a:pt x="4250668" y="3556744"/>
                      <a:pt x="4250668" y="2796911"/>
                      <a:pt x="4251046" y="2036700"/>
                    </a:cubicBezTo>
                    <a:cubicBezTo>
                      <a:pt x="4251046" y="2022306"/>
                      <a:pt x="4246501" y="2012458"/>
                      <a:pt x="4236274" y="2002231"/>
                    </a:cubicBezTo>
                    <a:cubicBezTo>
                      <a:pt x="3646135" y="1428000"/>
                      <a:pt x="3055996" y="853012"/>
                      <a:pt x="2465857" y="278024"/>
                    </a:cubicBezTo>
                    <a:cubicBezTo>
                      <a:pt x="2460933" y="273479"/>
                      <a:pt x="2456009" y="268934"/>
                      <a:pt x="2451084" y="264010"/>
                    </a:cubicBezTo>
                    <a:cubicBezTo>
                      <a:pt x="2445024" y="269691"/>
                      <a:pt x="2440100" y="273858"/>
                      <a:pt x="2435555" y="278403"/>
                    </a:cubicBezTo>
                    <a:cubicBezTo>
                      <a:pt x="1846173" y="839376"/>
                      <a:pt x="1256792" y="1400350"/>
                      <a:pt x="667031" y="1960944"/>
                    </a:cubicBezTo>
                    <a:cubicBezTo>
                      <a:pt x="656047" y="1971550"/>
                      <a:pt x="651501" y="1981398"/>
                      <a:pt x="651501" y="1996928"/>
                    </a:cubicBezTo>
                    <a:cubicBezTo>
                      <a:pt x="651880" y="2769639"/>
                      <a:pt x="651880" y="3542350"/>
                      <a:pt x="651880" y="4315061"/>
                    </a:cubicBezTo>
                    <a:cubicBezTo>
                      <a:pt x="651880" y="4322258"/>
                      <a:pt x="651880" y="4329834"/>
                      <a:pt x="651880" y="4338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2">
                <a:extLst>
                  <a:ext uri="{FF2B5EF4-FFF2-40B4-BE49-F238E27FC236}">
                    <a16:creationId xmlns:a16="http://schemas.microsoft.com/office/drawing/2014/main" id="{94EE0793-B7A2-4437-A43D-DD7C234B2AC9}"/>
                  </a:ext>
                </a:extLst>
              </p:cNvPr>
              <p:cNvSpPr/>
              <p:nvPr/>
            </p:nvSpPr>
            <p:spPr>
              <a:xfrm>
                <a:off x="4303988" y="822869"/>
                <a:ext cx="3603640" cy="4073798"/>
              </a:xfrm>
              <a:custGeom>
                <a:avLst/>
                <a:gdLst>
                  <a:gd name="connsiteX0" fmla="*/ 0 w 3603640"/>
                  <a:gd name="connsiteY0" fmla="*/ 4073799 h 4073798"/>
                  <a:gd name="connsiteX1" fmla="*/ 3603640 w 3603640"/>
                  <a:gd name="connsiteY1" fmla="*/ 4073799 h 4073798"/>
                  <a:gd name="connsiteX2" fmla="*/ 3603640 w 3603640"/>
                  <a:gd name="connsiteY2" fmla="*/ 4052057 h 4073798"/>
                  <a:gd name="connsiteX3" fmla="*/ 3603640 w 3603640"/>
                  <a:gd name="connsiteY3" fmla="*/ 1771926 h 4073798"/>
                  <a:gd name="connsiteX4" fmla="*/ 3589146 w 3603640"/>
                  <a:gd name="connsiteY4" fmla="*/ 1737502 h 4073798"/>
                  <a:gd name="connsiteX5" fmla="*/ 1817220 w 3603640"/>
                  <a:gd name="connsiteY5" fmla="*/ 13588 h 4073798"/>
                  <a:gd name="connsiteX6" fmla="*/ 1802726 w 3603640"/>
                  <a:gd name="connsiteY6" fmla="*/ 0 h 4073798"/>
                  <a:gd name="connsiteX7" fmla="*/ 1787326 w 3603640"/>
                  <a:gd name="connsiteY7" fmla="*/ 14494 h 4073798"/>
                  <a:gd name="connsiteX8" fmla="*/ 15400 w 3603640"/>
                  <a:gd name="connsiteY8" fmla="*/ 1696737 h 4073798"/>
                  <a:gd name="connsiteX9" fmla="*/ 0 w 3603640"/>
                  <a:gd name="connsiteY9" fmla="*/ 1732972 h 4073798"/>
                  <a:gd name="connsiteX10" fmla="*/ 0 w 3603640"/>
                  <a:gd name="connsiteY10" fmla="*/ 4051151 h 4073798"/>
                  <a:gd name="connsiteX11" fmla="*/ 0 w 3603640"/>
                  <a:gd name="connsiteY11" fmla="*/ 4073799 h 407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03640" h="4073798">
                    <a:moveTo>
                      <a:pt x="0" y="4073799"/>
                    </a:moveTo>
                    <a:cubicBezTo>
                      <a:pt x="1202119" y="4073799"/>
                      <a:pt x="2402427" y="4073799"/>
                      <a:pt x="3603640" y="4073799"/>
                    </a:cubicBezTo>
                    <a:cubicBezTo>
                      <a:pt x="3603640" y="4065645"/>
                      <a:pt x="3603640" y="4058398"/>
                      <a:pt x="3603640" y="4052057"/>
                    </a:cubicBezTo>
                    <a:cubicBezTo>
                      <a:pt x="3603640" y="3292013"/>
                      <a:pt x="3603640" y="2531970"/>
                      <a:pt x="3603640" y="1771926"/>
                    </a:cubicBezTo>
                    <a:cubicBezTo>
                      <a:pt x="3603640" y="1757431"/>
                      <a:pt x="3599111" y="1747467"/>
                      <a:pt x="3589146" y="1737502"/>
                    </a:cubicBezTo>
                    <a:cubicBezTo>
                      <a:pt x="2998504" y="1164072"/>
                      <a:pt x="2407862" y="588830"/>
                      <a:pt x="1817220" y="13588"/>
                    </a:cubicBezTo>
                    <a:cubicBezTo>
                      <a:pt x="1812691" y="9059"/>
                      <a:pt x="1807256" y="4529"/>
                      <a:pt x="1802726" y="0"/>
                    </a:cubicBezTo>
                    <a:cubicBezTo>
                      <a:pt x="1796385" y="5435"/>
                      <a:pt x="1791855" y="9965"/>
                      <a:pt x="1787326" y="14494"/>
                    </a:cubicBezTo>
                    <a:cubicBezTo>
                      <a:pt x="1196684" y="575242"/>
                      <a:pt x="606042" y="1135989"/>
                      <a:pt x="15400" y="1696737"/>
                    </a:cubicBezTo>
                    <a:cubicBezTo>
                      <a:pt x="4529" y="1707607"/>
                      <a:pt x="0" y="1717572"/>
                      <a:pt x="0" y="1732972"/>
                    </a:cubicBezTo>
                    <a:cubicBezTo>
                      <a:pt x="0" y="2505699"/>
                      <a:pt x="0" y="3278425"/>
                      <a:pt x="0" y="4051151"/>
                    </a:cubicBezTo>
                    <a:cubicBezTo>
                      <a:pt x="0" y="4057492"/>
                      <a:pt x="0" y="4064740"/>
                      <a:pt x="0" y="4073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0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7D7C741-F6D6-48E3-B99A-788F3DFA3E92}"/>
                  </a:ext>
                </a:extLst>
              </p:cNvPr>
              <p:cNvSpPr/>
              <p:nvPr/>
            </p:nvSpPr>
            <p:spPr>
              <a:xfrm>
                <a:off x="6077042" y="796666"/>
                <a:ext cx="46062" cy="4897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hord 33">
                <a:extLst>
                  <a:ext uri="{FF2B5EF4-FFF2-40B4-BE49-F238E27FC236}">
                    <a16:creationId xmlns:a16="http://schemas.microsoft.com/office/drawing/2014/main" id="{F01787FE-B324-4402-959A-86A3B4DCBDA7}"/>
                  </a:ext>
                </a:extLst>
              </p:cNvPr>
              <p:cNvSpPr/>
              <p:nvPr/>
            </p:nvSpPr>
            <p:spPr>
              <a:xfrm>
                <a:off x="5827837" y="1249989"/>
                <a:ext cx="544472" cy="544472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Chord 34">
                <a:extLst>
                  <a:ext uri="{FF2B5EF4-FFF2-40B4-BE49-F238E27FC236}">
                    <a16:creationId xmlns:a16="http://schemas.microsoft.com/office/drawing/2014/main" id="{E0D3769D-EA47-43F9-90D8-BD179F41A827}"/>
                  </a:ext>
                </a:extLst>
              </p:cNvPr>
              <p:cNvSpPr/>
              <p:nvPr/>
            </p:nvSpPr>
            <p:spPr>
              <a:xfrm rot="10800000">
                <a:off x="5986711" y="1376304"/>
                <a:ext cx="238193" cy="238193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CF9421-09E5-4A63-AFFF-0E6670682AE7}"/>
                </a:ext>
              </a:extLst>
            </p:cNvPr>
            <p:cNvGrpSpPr/>
            <p:nvPr/>
          </p:nvGrpSpPr>
          <p:grpSpPr>
            <a:xfrm>
              <a:off x="64032" y="2550256"/>
              <a:ext cx="4797982" cy="3014687"/>
              <a:chOff x="-2368153" y="-373145"/>
              <a:chExt cx="11731250" cy="737102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C6638B5-719C-4BE4-9E26-4DB5A3FE96EC}"/>
                  </a:ext>
                </a:extLst>
              </p:cNvPr>
              <p:cNvSpPr/>
              <p:nvPr/>
            </p:nvSpPr>
            <p:spPr>
              <a:xfrm>
                <a:off x="-2368153" y="5818618"/>
                <a:ext cx="11731250" cy="1179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41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99AF20B-2B0E-416A-ACE1-D0D41EEA7D0A}"/>
                  </a:ext>
                </a:extLst>
              </p:cNvPr>
              <p:cNvSpPr/>
              <p:nvPr/>
            </p:nvSpPr>
            <p:spPr>
              <a:xfrm>
                <a:off x="3839245" y="3789852"/>
                <a:ext cx="667487" cy="2504608"/>
              </a:xfrm>
              <a:custGeom>
                <a:avLst/>
                <a:gdLst>
                  <a:gd name="connsiteX0" fmla="*/ 618346 w 667487"/>
                  <a:gd name="connsiteY0" fmla="*/ 2503413 h 2504608"/>
                  <a:gd name="connsiteX1" fmla="*/ 618346 w 667487"/>
                  <a:gd name="connsiteY1" fmla="*/ 2503413 h 2504608"/>
                  <a:gd name="connsiteX2" fmla="*/ 665971 w 667487"/>
                  <a:gd name="connsiteY2" fmla="*/ 2429118 h 2504608"/>
                  <a:gd name="connsiteX3" fmla="*/ 187816 w 667487"/>
                  <a:gd name="connsiteY3" fmla="*/ 9768 h 2504608"/>
                  <a:gd name="connsiteX4" fmla="*/ 174 w 667487"/>
                  <a:gd name="connsiteY4" fmla="*/ 69776 h 2504608"/>
                  <a:gd name="connsiteX5" fmla="*/ 545004 w 667487"/>
                  <a:gd name="connsiteY5" fmla="*/ 2454836 h 2504608"/>
                  <a:gd name="connsiteX6" fmla="*/ 618346 w 667487"/>
                  <a:gd name="connsiteY6" fmla="*/ 2503413 h 2504608"/>
                  <a:gd name="connsiteX7" fmla="*/ 618346 w 667487"/>
                  <a:gd name="connsiteY7" fmla="*/ 2503413 h 25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487" h="2504608">
                    <a:moveTo>
                      <a:pt x="618346" y="2503413"/>
                    </a:moveTo>
                    <a:lnTo>
                      <a:pt x="618346" y="2503413"/>
                    </a:lnTo>
                    <a:cubicBezTo>
                      <a:pt x="651683" y="2495793"/>
                      <a:pt x="673591" y="2462456"/>
                      <a:pt x="665971" y="2429118"/>
                    </a:cubicBezTo>
                    <a:lnTo>
                      <a:pt x="187816" y="9768"/>
                    </a:lnTo>
                    <a:cubicBezTo>
                      <a:pt x="181149" y="-23569"/>
                      <a:pt x="-6494" y="36438"/>
                      <a:pt x="174" y="69776"/>
                    </a:cubicBezTo>
                    <a:lnTo>
                      <a:pt x="545004" y="2454836"/>
                    </a:lnTo>
                    <a:cubicBezTo>
                      <a:pt x="552624" y="2488173"/>
                      <a:pt x="585008" y="2510081"/>
                      <a:pt x="618346" y="2503413"/>
                    </a:cubicBezTo>
                    <a:lnTo>
                      <a:pt x="618346" y="2503413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84FDB31-DCB8-4A94-987B-7AEB5A50EA5D}"/>
                  </a:ext>
                </a:extLst>
              </p:cNvPr>
              <p:cNvSpPr/>
              <p:nvPr/>
            </p:nvSpPr>
            <p:spPr>
              <a:xfrm>
                <a:off x="1735752" y="3846376"/>
                <a:ext cx="847607" cy="2457514"/>
              </a:xfrm>
              <a:custGeom>
                <a:avLst/>
                <a:gdLst>
                  <a:gd name="connsiteX0" fmla="*/ 45314 w 847607"/>
                  <a:gd name="connsiteY0" fmla="*/ 2455462 h 2457514"/>
                  <a:gd name="connsiteX1" fmla="*/ 45314 w 847607"/>
                  <a:gd name="connsiteY1" fmla="*/ 2455462 h 2457514"/>
                  <a:gd name="connsiteX2" fmla="*/ 2452 w 847607"/>
                  <a:gd name="connsiteY2" fmla="*/ 2377357 h 2457514"/>
                  <a:gd name="connsiteX3" fmla="*/ 660629 w 847607"/>
                  <a:gd name="connsiteY3" fmla="*/ 8489 h 2457514"/>
                  <a:gd name="connsiteX4" fmla="*/ 847319 w 847607"/>
                  <a:gd name="connsiteY4" fmla="*/ 81832 h 2457514"/>
                  <a:gd name="connsiteX5" fmla="*/ 123419 w 847607"/>
                  <a:gd name="connsiteY5" fmla="*/ 2412599 h 2457514"/>
                  <a:gd name="connsiteX6" fmla="*/ 45314 w 847607"/>
                  <a:gd name="connsiteY6" fmla="*/ 2455462 h 2457514"/>
                  <a:gd name="connsiteX7" fmla="*/ 45314 w 847607"/>
                  <a:gd name="connsiteY7" fmla="*/ 2455462 h 24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607" h="2457514">
                    <a:moveTo>
                      <a:pt x="45314" y="2455462"/>
                    </a:moveTo>
                    <a:lnTo>
                      <a:pt x="45314" y="2455462"/>
                    </a:lnTo>
                    <a:cubicBezTo>
                      <a:pt x="11977" y="2445937"/>
                      <a:pt x="-7073" y="2411647"/>
                      <a:pt x="2452" y="2377357"/>
                    </a:cubicBezTo>
                    <a:lnTo>
                      <a:pt x="660629" y="8489"/>
                    </a:lnTo>
                    <a:cubicBezTo>
                      <a:pt x="670154" y="-24848"/>
                      <a:pt x="855892" y="48494"/>
                      <a:pt x="847319" y="81832"/>
                    </a:cubicBezTo>
                    <a:lnTo>
                      <a:pt x="123419" y="2412599"/>
                    </a:lnTo>
                    <a:cubicBezTo>
                      <a:pt x="112942" y="2444985"/>
                      <a:pt x="78652" y="2464035"/>
                      <a:pt x="45314" y="2455462"/>
                    </a:cubicBezTo>
                    <a:lnTo>
                      <a:pt x="45314" y="2455462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0B342BD-5017-4A79-B5D9-495784B13C1B}"/>
                  </a:ext>
                </a:extLst>
              </p:cNvPr>
              <p:cNvSpPr/>
              <p:nvPr/>
            </p:nvSpPr>
            <p:spPr>
              <a:xfrm>
                <a:off x="1667719" y="1131668"/>
                <a:ext cx="2933700" cy="2943225"/>
              </a:xfrm>
              <a:custGeom>
                <a:avLst/>
                <a:gdLst>
                  <a:gd name="connsiteX0" fmla="*/ 2933700 w 2933700"/>
                  <a:gd name="connsiteY0" fmla="*/ 1471613 h 2943225"/>
                  <a:gd name="connsiteX1" fmla="*/ 1466850 w 2933700"/>
                  <a:gd name="connsiteY1" fmla="*/ 2943225 h 2943225"/>
                  <a:gd name="connsiteX2" fmla="*/ 0 w 2933700"/>
                  <a:gd name="connsiteY2" fmla="*/ 1471613 h 2943225"/>
                  <a:gd name="connsiteX3" fmla="*/ 1467803 w 2933700"/>
                  <a:gd name="connsiteY3" fmla="*/ 0 h 2943225"/>
                  <a:gd name="connsiteX4" fmla="*/ 2933700 w 2933700"/>
                  <a:gd name="connsiteY4" fmla="*/ 1471613 h 2943225"/>
                  <a:gd name="connsiteX5" fmla="*/ 2933700 w 2933700"/>
                  <a:gd name="connsiteY5" fmla="*/ 1471613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3700" h="2943225">
                    <a:moveTo>
                      <a:pt x="2933700" y="1471613"/>
                    </a:moveTo>
                    <a:cubicBezTo>
                      <a:pt x="2933700" y="2284095"/>
                      <a:pt x="2277428" y="2943225"/>
                      <a:pt x="1466850" y="2943225"/>
                    </a:cubicBezTo>
                    <a:cubicBezTo>
                      <a:pt x="656273" y="2943225"/>
                      <a:pt x="0" y="2284095"/>
                      <a:pt x="0" y="1471613"/>
                    </a:cubicBezTo>
                    <a:cubicBezTo>
                      <a:pt x="0" y="659130"/>
                      <a:pt x="657225" y="0"/>
                      <a:pt x="1467803" y="0"/>
                    </a:cubicBezTo>
                    <a:cubicBezTo>
                      <a:pt x="2278380" y="0"/>
                      <a:pt x="2933700" y="659130"/>
                      <a:pt x="2933700" y="1471613"/>
                    </a:cubicBezTo>
                    <a:lnTo>
                      <a:pt x="2933700" y="1471613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7408C9B-94CD-4AD8-9B9C-B6745AECA0CE}"/>
                  </a:ext>
                </a:extLst>
              </p:cNvPr>
              <p:cNvSpPr/>
              <p:nvPr/>
            </p:nvSpPr>
            <p:spPr>
              <a:xfrm>
                <a:off x="3002600" y="115250"/>
                <a:ext cx="732602" cy="1110244"/>
              </a:xfrm>
              <a:custGeom>
                <a:avLst/>
                <a:gdLst>
                  <a:gd name="connsiteX0" fmla="*/ 732044 w 732602"/>
                  <a:gd name="connsiteY0" fmla="*/ 364363 h 1110244"/>
                  <a:gd name="connsiteX1" fmla="*/ 725377 w 732602"/>
                  <a:gd name="connsiteY1" fmla="*/ 53848 h 1110244"/>
                  <a:gd name="connsiteX2" fmla="*/ 664416 w 732602"/>
                  <a:gd name="connsiteY2" fmla="*/ 7176 h 1110244"/>
                  <a:gd name="connsiteX3" fmla="*/ 81486 w 732602"/>
                  <a:gd name="connsiteY3" fmla="*/ 220536 h 1110244"/>
                  <a:gd name="connsiteX4" fmla="*/ 8144 w 732602"/>
                  <a:gd name="connsiteY4" fmla="*/ 278638 h 1110244"/>
                  <a:gd name="connsiteX5" fmla="*/ 78629 w 732602"/>
                  <a:gd name="connsiteY5" fmla="*/ 410083 h 1110244"/>
                  <a:gd name="connsiteX6" fmla="*/ 80534 w 732602"/>
                  <a:gd name="connsiteY6" fmla="*/ 944436 h 1110244"/>
                  <a:gd name="connsiteX7" fmla="*/ 86249 w 732602"/>
                  <a:gd name="connsiteY7" fmla="*/ 1015873 h 1110244"/>
                  <a:gd name="connsiteX8" fmla="*/ 182452 w 732602"/>
                  <a:gd name="connsiteY8" fmla="*/ 1098741 h 1110244"/>
                  <a:gd name="connsiteX9" fmla="*/ 322469 w 732602"/>
                  <a:gd name="connsiteY9" fmla="*/ 1094931 h 1110244"/>
                  <a:gd name="connsiteX10" fmla="*/ 321516 w 732602"/>
                  <a:gd name="connsiteY10" fmla="*/ 1092073 h 1110244"/>
                  <a:gd name="connsiteX11" fmla="*/ 323421 w 732602"/>
                  <a:gd name="connsiteY11" fmla="*/ 1092073 h 1110244"/>
                  <a:gd name="connsiteX12" fmla="*/ 459629 w 732602"/>
                  <a:gd name="connsiteY12" fmla="*/ 926338 h 1110244"/>
                  <a:gd name="connsiteX13" fmla="*/ 456771 w 732602"/>
                  <a:gd name="connsiteY13" fmla="*/ 775843 h 1110244"/>
                  <a:gd name="connsiteX14" fmla="*/ 511064 w 732602"/>
                  <a:gd name="connsiteY14" fmla="*/ 709168 h 1110244"/>
                  <a:gd name="connsiteX15" fmla="*/ 709184 w 732602"/>
                  <a:gd name="connsiteY15" fmla="*/ 546291 h 1110244"/>
                  <a:gd name="connsiteX16" fmla="*/ 732044 w 732602"/>
                  <a:gd name="connsiteY16" fmla="*/ 364363 h 111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2602" h="1110244">
                    <a:moveTo>
                      <a:pt x="732044" y="364363"/>
                    </a:moveTo>
                    <a:cubicBezTo>
                      <a:pt x="718709" y="351981"/>
                      <a:pt x="725377" y="143383"/>
                      <a:pt x="725377" y="53848"/>
                    </a:cubicBezTo>
                    <a:cubicBezTo>
                      <a:pt x="725377" y="-6159"/>
                      <a:pt x="724424" y="-6159"/>
                      <a:pt x="664416" y="7176"/>
                    </a:cubicBezTo>
                    <a:cubicBezTo>
                      <a:pt x="573929" y="26226"/>
                      <a:pt x="117681" y="219583"/>
                      <a:pt x="81486" y="220536"/>
                    </a:cubicBezTo>
                    <a:cubicBezTo>
                      <a:pt x="42434" y="221488"/>
                      <a:pt x="18621" y="241491"/>
                      <a:pt x="8144" y="278638"/>
                    </a:cubicBezTo>
                    <a:cubicBezTo>
                      <a:pt x="-12811" y="350076"/>
                      <a:pt x="5286" y="387223"/>
                      <a:pt x="78629" y="410083"/>
                    </a:cubicBezTo>
                    <a:cubicBezTo>
                      <a:pt x="81486" y="588201"/>
                      <a:pt x="78629" y="767271"/>
                      <a:pt x="80534" y="944436"/>
                    </a:cubicBezTo>
                    <a:cubicBezTo>
                      <a:pt x="80534" y="961581"/>
                      <a:pt x="74819" y="999681"/>
                      <a:pt x="86249" y="1015873"/>
                    </a:cubicBezTo>
                    <a:cubicBezTo>
                      <a:pt x="103394" y="1061593"/>
                      <a:pt x="138636" y="1080643"/>
                      <a:pt x="182452" y="1098741"/>
                    </a:cubicBezTo>
                    <a:cubicBezTo>
                      <a:pt x="228171" y="1116838"/>
                      <a:pt x="274844" y="1112076"/>
                      <a:pt x="322469" y="1094931"/>
                    </a:cubicBezTo>
                    <a:cubicBezTo>
                      <a:pt x="322469" y="1094931"/>
                      <a:pt x="322469" y="1093978"/>
                      <a:pt x="321516" y="1092073"/>
                    </a:cubicBezTo>
                    <a:cubicBezTo>
                      <a:pt x="322469" y="1092073"/>
                      <a:pt x="322469" y="1092073"/>
                      <a:pt x="323421" y="1092073"/>
                    </a:cubicBezTo>
                    <a:cubicBezTo>
                      <a:pt x="412004" y="1069213"/>
                      <a:pt x="452009" y="1020636"/>
                      <a:pt x="459629" y="926338"/>
                    </a:cubicBezTo>
                    <a:cubicBezTo>
                      <a:pt x="458677" y="875856"/>
                      <a:pt x="462486" y="825373"/>
                      <a:pt x="456771" y="775843"/>
                    </a:cubicBezTo>
                    <a:cubicBezTo>
                      <a:pt x="452009" y="731076"/>
                      <a:pt x="472011" y="716788"/>
                      <a:pt x="511064" y="709168"/>
                    </a:cubicBezTo>
                    <a:cubicBezTo>
                      <a:pt x="605361" y="691071"/>
                      <a:pt x="672989" y="634873"/>
                      <a:pt x="709184" y="546291"/>
                    </a:cubicBezTo>
                    <a:cubicBezTo>
                      <a:pt x="732044" y="489141"/>
                      <a:pt x="733949" y="426276"/>
                      <a:pt x="732044" y="364363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03F64B9-8495-4214-930F-23557CD6ECB3}"/>
                  </a:ext>
                </a:extLst>
              </p:cNvPr>
              <p:cNvSpPr/>
              <p:nvPr/>
            </p:nvSpPr>
            <p:spPr>
              <a:xfrm>
                <a:off x="1858219" y="1322168"/>
                <a:ext cx="2552700" cy="2562225"/>
              </a:xfrm>
              <a:custGeom>
                <a:avLst/>
                <a:gdLst>
                  <a:gd name="connsiteX0" fmla="*/ 2552700 w 2552700"/>
                  <a:gd name="connsiteY0" fmla="*/ 1281113 h 2562225"/>
                  <a:gd name="connsiteX1" fmla="*/ 1276350 w 2552700"/>
                  <a:gd name="connsiteY1" fmla="*/ 2562225 h 2562225"/>
                  <a:gd name="connsiteX2" fmla="*/ 0 w 2552700"/>
                  <a:gd name="connsiteY2" fmla="*/ 1281113 h 2562225"/>
                  <a:gd name="connsiteX3" fmla="*/ 1277303 w 2552700"/>
                  <a:gd name="connsiteY3" fmla="*/ 0 h 2562225"/>
                  <a:gd name="connsiteX4" fmla="*/ 2552700 w 2552700"/>
                  <a:gd name="connsiteY4" fmla="*/ 1281113 h 2562225"/>
                  <a:gd name="connsiteX5" fmla="*/ 2552700 w 2552700"/>
                  <a:gd name="connsiteY5" fmla="*/ 1281113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2700" h="2562225">
                    <a:moveTo>
                      <a:pt x="2552700" y="1281113"/>
                    </a:moveTo>
                    <a:cubicBezTo>
                      <a:pt x="2552700" y="1988820"/>
                      <a:pt x="1981200" y="2562225"/>
                      <a:pt x="1276350" y="2562225"/>
                    </a:cubicBezTo>
                    <a:cubicBezTo>
                      <a:pt x="571500" y="2562225"/>
                      <a:pt x="0" y="1988820"/>
                      <a:pt x="0" y="1281113"/>
                    </a:cubicBezTo>
                    <a:cubicBezTo>
                      <a:pt x="0" y="573405"/>
                      <a:pt x="572453" y="0"/>
                      <a:pt x="1277303" y="0"/>
                    </a:cubicBezTo>
                    <a:cubicBezTo>
                      <a:pt x="1982153" y="0"/>
                      <a:pt x="2552700" y="573405"/>
                      <a:pt x="2552700" y="1281113"/>
                    </a:cubicBezTo>
                    <a:lnTo>
                      <a:pt x="2552700" y="1281113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8628386-183F-40CC-95D7-E23FA9F5616F}"/>
                  </a:ext>
                </a:extLst>
              </p:cNvPr>
              <p:cNvSpPr/>
              <p:nvPr/>
            </p:nvSpPr>
            <p:spPr>
              <a:xfrm>
                <a:off x="2154650" y="1036418"/>
                <a:ext cx="1999272" cy="1771650"/>
              </a:xfrm>
              <a:custGeom>
                <a:avLst/>
                <a:gdLst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61772 w 1999272"/>
                  <a:gd name="connsiteY26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84632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84632 w 1999272"/>
                  <a:gd name="connsiteY26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9272" h="1771650">
                    <a:moveTo>
                      <a:pt x="1999094" y="424815"/>
                    </a:moveTo>
                    <a:cubicBezTo>
                      <a:pt x="1943849" y="352425"/>
                      <a:pt x="1890509" y="278130"/>
                      <a:pt x="1833359" y="206692"/>
                    </a:cubicBezTo>
                    <a:cubicBezTo>
                      <a:pt x="1740967" y="91440"/>
                      <a:pt x="1624762" y="14288"/>
                      <a:pt x="1474267" y="4763"/>
                    </a:cubicBezTo>
                    <a:cubicBezTo>
                      <a:pt x="1419022" y="1905"/>
                      <a:pt x="1363777" y="3810"/>
                      <a:pt x="1308532" y="2858"/>
                    </a:cubicBezTo>
                    <a:cubicBezTo>
                      <a:pt x="1305674" y="24765"/>
                      <a:pt x="1298054" y="51435"/>
                      <a:pt x="1294244" y="64770"/>
                    </a:cubicBezTo>
                    <a:cubicBezTo>
                      <a:pt x="1277099" y="128588"/>
                      <a:pt x="1227569" y="152400"/>
                      <a:pt x="1165657" y="169545"/>
                    </a:cubicBezTo>
                    <a:cubicBezTo>
                      <a:pt x="1083742" y="184785"/>
                      <a:pt x="980872" y="172403"/>
                      <a:pt x="928484" y="72390"/>
                    </a:cubicBezTo>
                    <a:cubicBezTo>
                      <a:pt x="895147" y="16192"/>
                      <a:pt x="887527" y="7620"/>
                      <a:pt x="875144" y="0"/>
                    </a:cubicBezTo>
                    <a:cubicBezTo>
                      <a:pt x="833234" y="2858"/>
                      <a:pt x="541769" y="20955"/>
                      <a:pt x="483667" y="54292"/>
                    </a:cubicBezTo>
                    <a:cubicBezTo>
                      <a:pt x="359842" y="126683"/>
                      <a:pt x="299834" y="228600"/>
                      <a:pt x="263639" y="360997"/>
                    </a:cubicBezTo>
                    <a:cubicBezTo>
                      <a:pt x="221729" y="513397"/>
                      <a:pt x="160769" y="660083"/>
                      <a:pt x="103619" y="807720"/>
                    </a:cubicBezTo>
                    <a:cubicBezTo>
                      <a:pt x="77902" y="874395"/>
                      <a:pt x="-13538" y="1179195"/>
                      <a:pt x="1702" y="1269682"/>
                    </a:cubicBezTo>
                    <a:cubicBezTo>
                      <a:pt x="29324" y="1384935"/>
                      <a:pt x="42659" y="1427798"/>
                      <a:pt x="179819" y="1448753"/>
                    </a:cubicBezTo>
                    <a:cubicBezTo>
                      <a:pt x="328409" y="1452563"/>
                      <a:pt x="476999" y="1452563"/>
                      <a:pt x="625589" y="1451610"/>
                    </a:cubicBezTo>
                    <a:cubicBezTo>
                      <a:pt x="625589" y="1451610"/>
                      <a:pt x="626542" y="1741170"/>
                      <a:pt x="625589" y="1770698"/>
                    </a:cubicBezTo>
                    <a:lnTo>
                      <a:pt x="1638097" y="1771650"/>
                    </a:lnTo>
                    <a:cubicBezTo>
                      <a:pt x="1617142" y="1416368"/>
                      <a:pt x="1649527" y="1078230"/>
                      <a:pt x="1723822" y="675322"/>
                    </a:cubicBezTo>
                    <a:cubicBezTo>
                      <a:pt x="1785734" y="754380"/>
                      <a:pt x="1843837" y="825818"/>
                      <a:pt x="1901940" y="899160"/>
                    </a:cubicBezTo>
                    <a:cubicBezTo>
                      <a:pt x="1944802" y="803910"/>
                      <a:pt x="2002904" y="441960"/>
                      <a:pt x="1999094" y="424815"/>
                    </a:cubicBezTo>
                    <a:lnTo>
                      <a:pt x="1999094" y="424815"/>
                    </a:lnTo>
                    <a:close/>
                    <a:moveTo>
                      <a:pt x="604226" y="1170079"/>
                    </a:moveTo>
                    <a:lnTo>
                      <a:pt x="420802" y="1151573"/>
                    </a:lnTo>
                    <a:cubicBezTo>
                      <a:pt x="389369" y="1146810"/>
                      <a:pt x="381749" y="1141095"/>
                      <a:pt x="394132" y="1109663"/>
                    </a:cubicBezTo>
                    <a:cubicBezTo>
                      <a:pt x="431279" y="1019175"/>
                      <a:pt x="538912" y="727710"/>
                      <a:pt x="554152" y="693420"/>
                    </a:cubicBezTo>
                    <a:cubicBezTo>
                      <a:pt x="592434" y="856977"/>
                      <a:pt x="606857" y="1070860"/>
                      <a:pt x="604226" y="11700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1"/>
                  </a:gs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C89D009-1E28-4A98-81BA-673016D79299}"/>
                  </a:ext>
                </a:extLst>
              </p:cNvPr>
              <p:cNvSpPr/>
              <p:nvPr/>
            </p:nvSpPr>
            <p:spPr>
              <a:xfrm>
                <a:off x="3384849" y="1184055"/>
                <a:ext cx="2579597" cy="1305877"/>
              </a:xfrm>
              <a:custGeom>
                <a:avLst/>
                <a:gdLst>
                  <a:gd name="connsiteX0" fmla="*/ 2506255 w 2579597"/>
                  <a:gd name="connsiteY0" fmla="*/ 0 h 1305877"/>
                  <a:gd name="connsiteX1" fmla="*/ 885100 w 2579597"/>
                  <a:gd name="connsiteY1" fmla="*/ 0 h 1305877"/>
                  <a:gd name="connsiteX2" fmla="*/ 811758 w 2579597"/>
                  <a:gd name="connsiteY2" fmla="*/ 73342 h 1305877"/>
                  <a:gd name="connsiteX3" fmla="*/ 580300 w 2579597"/>
                  <a:gd name="connsiteY3" fmla="*/ 1156335 h 1305877"/>
                  <a:gd name="connsiteX4" fmla="*/ 548868 w 2579597"/>
                  <a:gd name="connsiteY4" fmla="*/ 1156335 h 1305877"/>
                  <a:gd name="connsiteX5" fmla="*/ 351700 w 2579597"/>
                  <a:gd name="connsiteY5" fmla="*/ 1156335 h 1305877"/>
                  <a:gd name="connsiteX6" fmla="*/ 230733 w 2579597"/>
                  <a:gd name="connsiteY6" fmla="*/ 1162050 h 1305877"/>
                  <a:gd name="connsiteX7" fmla="*/ 24993 w 2579597"/>
                  <a:gd name="connsiteY7" fmla="*/ 1250632 h 1305877"/>
                  <a:gd name="connsiteX8" fmla="*/ 1180 w 2579597"/>
                  <a:gd name="connsiteY8" fmla="*/ 1289685 h 1305877"/>
                  <a:gd name="connsiteX9" fmla="*/ 30708 w 2579597"/>
                  <a:gd name="connsiteY9" fmla="*/ 1304925 h 1305877"/>
                  <a:gd name="connsiteX10" fmla="*/ 628878 w 2579597"/>
                  <a:gd name="connsiteY10" fmla="*/ 1304925 h 1305877"/>
                  <a:gd name="connsiteX11" fmla="*/ 638403 w 2579597"/>
                  <a:gd name="connsiteY11" fmla="*/ 1305878 h 1305877"/>
                  <a:gd name="connsiteX12" fmla="*/ 2277655 w 2579597"/>
                  <a:gd name="connsiteY12" fmla="*/ 1305878 h 1305877"/>
                  <a:gd name="connsiteX13" fmla="*/ 2350998 w 2579597"/>
                  <a:gd name="connsiteY13" fmla="*/ 1232535 h 1305877"/>
                  <a:gd name="connsiteX14" fmla="*/ 2579598 w 2579597"/>
                  <a:gd name="connsiteY14" fmla="*/ 74295 h 1305877"/>
                  <a:gd name="connsiteX15" fmla="*/ 2506255 w 2579597"/>
                  <a:gd name="connsiteY15" fmla="*/ 0 h 130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9597" h="1305877">
                    <a:moveTo>
                      <a:pt x="2506255" y="0"/>
                    </a:moveTo>
                    <a:lnTo>
                      <a:pt x="885100" y="0"/>
                    </a:lnTo>
                    <a:cubicBezTo>
                      <a:pt x="845095" y="0"/>
                      <a:pt x="811758" y="32385"/>
                      <a:pt x="811758" y="73342"/>
                    </a:cubicBezTo>
                    <a:lnTo>
                      <a:pt x="580300" y="1156335"/>
                    </a:lnTo>
                    <a:cubicBezTo>
                      <a:pt x="563155" y="1156335"/>
                      <a:pt x="550773" y="1156335"/>
                      <a:pt x="548868" y="1156335"/>
                    </a:cubicBezTo>
                    <a:cubicBezTo>
                      <a:pt x="500290" y="1155382"/>
                      <a:pt x="421233" y="1155382"/>
                      <a:pt x="351700" y="1156335"/>
                    </a:cubicBezTo>
                    <a:cubicBezTo>
                      <a:pt x="311695" y="1166813"/>
                      <a:pt x="270738" y="1164907"/>
                      <a:pt x="230733" y="1162050"/>
                    </a:cubicBezTo>
                    <a:cubicBezTo>
                      <a:pt x="145008" y="1155382"/>
                      <a:pt x="85000" y="1193482"/>
                      <a:pt x="24993" y="1250632"/>
                    </a:cubicBezTo>
                    <a:cubicBezTo>
                      <a:pt x="11658" y="1263968"/>
                      <a:pt x="-4535" y="1271588"/>
                      <a:pt x="1180" y="1289685"/>
                    </a:cubicBezTo>
                    <a:cubicBezTo>
                      <a:pt x="4990" y="1302068"/>
                      <a:pt x="13563" y="1304925"/>
                      <a:pt x="30708" y="1304925"/>
                    </a:cubicBezTo>
                    <a:cubicBezTo>
                      <a:pt x="212635" y="1305878"/>
                      <a:pt x="448855" y="1305878"/>
                      <a:pt x="628878" y="1304925"/>
                    </a:cubicBezTo>
                    <a:cubicBezTo>
                      <a:pt x="631735" y="1304925"/>
                      <a:pt x="635545" y="1305878"/>
                      <a:pt x="638403" y="1305878"/>
                    </a:cubicBezTo>
                    <a:lnTo>
                      <a:pt x="2277655" y="1305878"/>
                    </a:lnTo>
                    <a:cubicBezTo>
                      <a:pt x="2317660" y="1305878"/>
                      <a:pt x="2350998" y="1273493"/>
                      <a:pt x="2350998" y="1232535"/>
                    </a:cubicBezTo>
                    <a:lnTo>
                      <a:pt x="2579598" y="74295"/>
                    </a:lnTo>
                    <a:cubicBezTo>
                      <a:pt x="2578646" y="32385"/>
                      <a:pt x="2546260" y="0"/>
                      <a:pt x="2506255" y="0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3C7DB1B-24F9-432C-B3F3-3EEF11865BC6}"/>
                  </a:ext>
                </a:extLst>
              </p:cNvPr>
              <p:cNvSpPr/>
              <p:nvPr/>
            </p:nvSpPr>
            <p:spPr>
              <a:xfrm>
                <a:off x="3763779" y="6170393"/>
                <a:ext cx="761873" cy="266974"/>
              </a:xfrm>
              <a:custGeom>
                <a:avLst/>
                <a:gdLst>
                  <a:gd name="connsiteX0" fmla="*/ 755725 w 761873"/>
                  <a:gd name="connsiteY0" fmla="*/ 200025 h 266974"/>
                  <a:gd name="connsiteX1" fmla="*/ 621423 w 761873"/>
                  <a:gd name="connsiteY1" fmla="*/ 123825 h 266974"/>
                  <a:gd name="connsiteX2" fmla="*/ 344245 w 761873"/>
                  <a:gd name="connsiteY2" fmla="*/ 26670 h 266974"/>
                  <a:gd name="connsiteX3" fmla="*/ 298525 w 761873"/>
                  <a:gd name="connsiteY3" fmla="*/ 0 h 266974"/>
                  <a:gd name="connsiteX4" fmla="*/ 291858 w 761873"/>
                  <a:gd name="connsiteY4" fmla="*/ 5715 h 266974"/>
                  <a:gd name="connsiteX5" fmla="*/ 82308 w 761873"/>
                  <a:gd name="connsiteY5" fmla="*/ 13335 h 266974"/>
                  <a:gd name="connsiteX6" fmla="*/ 82308 w 761873"/>
                  <a:gd name="connsiteY6" fmla="*/ 13335 h 266974"/>
                  <a:gd name="connsiteX7" fmla="*/ 82308 w 761873"/>
                  <a:gd name="connsiteY7" fmla="*/ 13335 h 266974"/>
                  <a:gd name="connsiteX8" fmla="*/ 38492 w 761873"/>
                  <a:gd name="connsiteY8" fmla="*/ 66675 h 266974"/>
                  <a:gd name="connsiteX9" fmla="*/ 392 w 761873"/>
                  <a:gd name="connsiteY9" fmla="*/ 266700 h 266974"/>
                  <a:gd name="connsiteX10" fmla="*/ 711910 w 761873"/>
                  <a:gd name="connsiteY10" fmla="*/ 266700 h 266974"/>
                  <a:gd name="connsiteX11" fmla="*/ 755725 w 761873"/>
                  <a:gd name="connsiteY11" fmla="*/ 200025 h 266974"/>
                  <a:gd name="connsiteX12" fmla="*/ 755725 w 76187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873" h="266974">
                    <a:moveTo>
                      <a:pt x="755725" y="200025"/>
                    </a:moveTo>
                    <a:cubicBezTo>
                      <a:pt x="731912" y="136207"/>
                      <a:pt x="679525" y="125730"/>
                      <a:pt x="621423" y="123825"/>
                    </a:cubicBezTo>
                    <a:cubicBezTo>
                      <a:pt x="519505" y="118110"/>
                      <a:pt x="426160" y="89535"/>
                      <a:pt x="344245" y="26670"/>
                    </a:cubicBezTo>
                    <a:cubicBezTo>
                      <a:pt x="329958" y="15240"/>
                      <a:pt x="314717" y="5715"/>
                      <a:pt x="298525" y="0"/>
                    </a:cubicBezTo>
                    <a:cubicBezTo>
                      <a:pt x="296620" y="1905"/>
                      <a:pt x="294715" y="3810"/>
                      <a:pt x="291858" y="5715"/>
                    </a:cubicBezTo>
                    <a:cubicBezTo>
                      <a:pt x="223277" y="35243"/>
                      <a:pt x="152792" y="20002"/>
                      <a:pt x="82308" y="13335"/>
                    </a:cubicBezTo>
                    <a:lnTo>
                      <a:pt x="82308" y="13335"/>
                    </a:lnTo>
                    <a:lnTo>
                      <a:pt x="82308" y="13335"/>
                    </a:lnTo>
                    <a:cubicBezTo>
                      <a:pt x="40398" y="7620"/>
                      <a:pt x="40398" y="39052"/>
                      <a:pt x="38492" y="66675"/>
                    </a:cubicBezTo>
                    <a:cubicBezTo>
                      <a:pt x="21348" y="132398"/>
                      <a:pt x="-3417" y="196215"/>
                      <a:pt x="392" y="266700"/>
                    </a:cubicBezTo>
                    <a:cubicBezTo>
                      <a:pt x="168033" y="265748"/>
                      <a:pt x="659523" y="267652"/>
                      <a:pt x="711910" y="266700"/>
                    </a:cubicBezTo>
                    <a:cubicBezTo>
                      <a:pt x="755725" y="265748"/>
                      <a:pt x="771917" y="243840"/>
                      <a:pt x="755725" y="200025"/>
                    </a:cubicBezTo>
                    <a:lnTo>
                      <a:pt x="75572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0997812-079B-4341-A895-4A398EA55E81}"/>
                  </a:ext>
                </a:extLst>
              </p:cNvPr>
              <p:cNvSpPr/>
              <p:nvPr/>
            </p:nvSpPr>
            <p:spPr>
              <a:xfrm>
                <a:off x="3181959" y="6170393"/>
                <a:ext cx="753143" cy="266974"/>
              </a:xfrm>
              <a:custGeom>
                <a:avLst/>
                <a:gdLst>
                  <a:gd name="connsiteX0" fmla="*/ 746995 w 753143"/>
                  <a:gd name="connsiteY0" fmla="*/ 200025 h 266974"/>
                  <a:gd name="connsiteX1" fmla="*/ 614598 w 753143"/>
                  <a:gd name="connsiteY1" fmla="*/ 123825 h 266974"/>
                  <a:gd name="connsiteX2" fmla="*/ 341230 w 753143"/>
                  <a:gd name="connsiteY2" fmla="*/ 26670 h 266974"/>
                  <a:gd name="connsiteX3" fmla="*/ 295510 w 753143"/>
                  <a:gd name="connsiteY3" fmla="*/ 0 h 266974"/>
                  <a:gd name="connsiteX4" fmla="*/ 288843 w 753143"/>
                  <a:gd name="connsiteY4" fmla="*/ 5715 h 266974"/>
                  <a:gd name="connsiteX5" fmla="*/ 82150 w 753143"/>
                  <a:gd name="connsiteY5" fmla="*/ 13335 h 266974"/>
                  <a:gd name="connsiteX6" fmla="*/ 82150 w 753143"/>
                  <a:gd name="connsiteY6" fmla="*/ 13335 h 266974"/>
                  <a:gd name="connsiteX7" fmla="*/ 82150 w 753143"/>
                  <a:gd name="connsiteY7" fmla="*/ 13335 h 266974"/>
                  <a:gd name="connsiteX8" fmla="*/ 38335 w 753143"/>
                  <a:gd name="connsiteY8" fmla="*/ 66675 h 266974"/>
                  <a:gd name="connsiteX9" fmla="*/ 235 w 753143"/>
                  <a:gd name="connsiteY9" fmla="*/ 266700 h 266974"/>
                  <a:gd name="connsiteX10" fmla="*/ 703180 w 753143"/>
                  <a:gd name="connsiteY10" fmla="*/ 266700 h 266974"/>
                  <a:gd name="connsiteX11" fmla="*/ 746995 w 753143"/>
                  <a:gd name="connsiteY11" fmla="*/ 200025 h 266974"/>
                  <a:gd name="connsiteX12" fmla="*/ 746995 w 75314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3143" h="266974">
                    <a:moveTo>
                      <a:pt x="746995" y="200025"/>
                    </a:moveTo>
                    <a:cubicBezTo>
                      <a:pt x="723182" y="136207"/>
                      <a:pt x="671748" y="125730"/>
                      <a:pt x="614598" y="123825"/>
                    </a:cubicBezTo>
                    <a:cubicBezTo>
                      <a:pt x="514585" y="118110"/>
                      <a:pt x="422193" y="89535"/>
                      <a:pt x="341230" y="26670"/>
                    </a:cubicBezTo>
                    <a:cubicBezTo>
                      <a:pt x="326943" y="15240"/>
                      <a:pt x="312655" y="5715"/>
                      <a:pt x="295510" y="0"/>
                    </a:cubicBezTo>
                    <a:cubicBezTo>
                      <a:pt x="293605" y="1905"/>
                      <a:pt x="291700" y="3810"/>
                      <a:pt x="288843" y="5715"/>
                    </a:cubicBezTo>
                    <a:cubicBezTo>
                      <a:pt x="221215" y="35243"/>
                      <a:pt x="151682" y="20002"/>
                      <a:pt x="82150" y="13335"/>
                    </a:cubicBezTo>
                    <a:lnTo>
                      <a:pt x="82150" y="13335"/>
                    </a:lnTo>
                    <a:lnTo>
                      <a:pt x="82150" y="13335"/>
                    </a:lnTo>
                    <a:cubicBezTo>
                      <a:pt x="41193" y="7620"/>
                      <a:pt x="41193" y="39052"/>
                      <a:pt x="38335" y="66675"/>
                    </a:cubicBezTo>
                    <a:cubicBezTo>
                      <a:pt x="21190" y="132398"/>
                      <a:pt x="-2622" y="196215"/>
                      <a:pt x="235" y="266700"/>
                    </a:cubicBezTo>
                    <a:cubicBezTo>
                      <a:pt x="165970" y="265748"/>
                      <a:pt x="651745" y="267652"/>
                      <a:pt x="703180" y="266700"/>
                    </a:cubicBezTo>
                    <a:cubicBezTo>
                      <a:pt x="746995" y="265748"/>
                      <a:pt x="763188" y="243840"/>
                      <a:pt x="746995" y="200025"/>
                    </a:cubicBezTo>
                    <a:lnTo>
                      <a:pt x="74699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EE489B0-4689-44C5-82F7-26C293A99BD8}"/>
                  </a:ext>
                </a:extLst>
              </p:cNvPr>
              <p:cNvSpPr/>
              <p:nvPr/>
            </p:nvSpPr>
            <p:spPr>
              <a:xfrm>
                <a:off x="3118377" y="2227446"/>
                <a:ext cx="630554" cy="255965"/>
              </a:xfrm>
              <a:custGeom>
                <a:avLst/>
                <a:gdLst>
                  <a:gd name="connsiteX0" fmla="*/ 0 w 630554"/>
                  <a:gd name="connsiteY0" fmla="*/ 254866 h 255965"/>
                  <a:gd name="connsiteX1" fmla="*/ 952 w 630554"/>
                  <a:gd name="connsiteY1" fmla="*/ 195811 h 255965"/>
                  <a:gd name="connsiteX2" fmla="*/ 180022 w 630554"/>
                  <a:gd name="connsiteY2" fmla="*/ 9121 h 255965"/>
                  <a:gd name="connsiteX3" fmla="*/ 455295 w 630554"/>
                  <a:gd name="connsiteY3" fmla="*/ 22456 h 255965"/>
                  <a:gd name="connsiteX4" fmla="*/ 568642 w 630554"/>
                  <a:gd name="connsiteY4" fmla="*/ 46269 h 255965"/>
                  <a:gd name="connsiteX5" fmla="*/ 630555 w 630554"/>
                  <a:gd name="connsiteY5" fmla="*/ 115801 h 255965"/>
                  <a:gd name="connsiteX6" fmla="*/ 593407 w 630554"/>
                  <a:gd name="connsiteY6" fmla="*/ 135803 h 255965"/>
                  <a:gd name="connsiteX7" fmla="*/ 461010 w 630554"/>
                  <a:gd name="connsiteY7" fmla="*/ 135803 h 255965"/>
                  <a:gd name="connsiteX8" fmla="*/ 331470 w 630554"/>
                  <a:gd name="connsiteY8" fmla="*/ 189144 h 255965"/>
                  <a:gd name="connsiteX9" fmla="*/ 294322 w 630554"/>
                  <a:gd name="connsiteY9" fmla="*/ 254866 h 255965"/>
                  <a:gd name="connsiteX10" fmla="*/ 0 w 630554"/>
                  <a:gd name="connsiteY10" fmla="*/ 254866 h 25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54" h="255965">
                    <a:moveTo>
                      <a:pt x="0" y="254866"/>
                    </a:moveTo>
                    <a:cubicBezTo>
                      <a:pt x="0" y="252009"/>
                      <a:pt x="952" y="198669"/>
                      <a:pt x="952" y="195811"/>
                    </a:cubicBezTo>
                    <a:cubicBezTo>
                      <a:pt x="26670" y="40553"/>
                      <a:pt x="27622" y="43411"/>
                      <a:pt x="180022" y="9121"/>
                    </a:cubicBezTo>
                    <a:cubicBezTo>
                      <a:pt x="273367" y="-12786"/>
                      <a:pt x="363855" y="10074"/>
                      <a:pt x="455295" y="22456"/>
                    </a:cubicBezTo>
                    <a:cubicBezTo>
                      <a:pt x="493395" y="27219"/>
                      <a:pt x="532447" y="31028"/>
                      <a:pt x="568642" y="46269"/>
                    </a:cubicBezTo>
                    <a:cubicBezTo>
                      <a:pt x="601027" y="59603"/>
                      <a:pt x="623888" y="80559"/>
                      <a:pt x="630555" y="115801"/>
                    </a:cubicBezTo>
                    <a:cubicBezTo>
                      <a:pt x="627697" y="140566"/>
                      <a:pt x="608647" y="135803"/>
                      <a:pt x="593407" y="135803"/>
                    </a:cubicBezTo>
                    <a:cubicBezTo>
                      <a:pt x="549592" y="136756"/>
                      <a:pt x="505777" y="139614"/>
                      <a:pt x="461010" y="135803"/>
                    </a:cubicBezTo>
                    <a:cubicBezTo>
                      <a:pt x="406717" y="131041"/>
                      <a:pt x="366713" y="151044"/>
                      <a:pt x="331470" y="189144"/>
                    </a:cubicBezTo>
                    <a:cubicBezTo>
                      <a:pt x="324802" y="196764"/>
                      <a:pt x="302895" y="222481"/>
                      <a:pt x="294322" y="254866"/>
                    </a:cubicBezTo>
                    <a:cubicBezTo>
                      <a:pt x="207645" y="256771"/>
                      <a:pt x="48577" y="255819"/>
                      <a:pt x="0" y="254866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1117E59-CC1E-4CE0-88A5-23A56F1D9A60}"/>
                  </a:ext>
                </a:extLst>
              </p:cNvPr>
              <p:cNvSpPr/>
              <p:nvPr/>
            </p:nvSpPr>
            <p:spPr>
              <a:xfrm>
                <a:off x="4868071" y="1741251"/>
                <a:ext cx="200085" cy="238141"/>
              </a:xfrm>
              <a:custGeom>
                <a:avLst/>
                <a:gdLst>
                  <a:gd name="connsiteX0" fmla="*/ 200073 w 200085"/>
                  <a:gd name="connsiteY0" fmla="*/ 99076 h 238141"/>
                  <a:gd name="connsiteX1" fmla="*/ 85773 w 200085"/>
                  <a:gd name="connsiteY1" fmla="*/ 238141 h 238141"/>
                  <a:gd name="connsiteX2" fmla="*/ 48 w 200085"/>
                  <a:gd name="connsiteY2" fmla="*/ 140986 h 238141"/>
                  <a:gd name="connsiteX3" fmla="*/ 112443 w 200085"/>
                  <a:gd name="connsiteY3" fmla="*/ 16 h 238141"/>
                  <a:gd name="connsiteX4" fmla="*/ 200073 w 200085"/>
                  <a:gd name="connsiteY4" fmla="*/ 99076 h 238141"/>
                  <a:gd name="connsiteX5" fmla="*/ 200073 w 200085"/>
                  <a:gd name="connsiteY5" fmla="*/ 99076 h 23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85" h="238141">
                    <a:moveTo>
                      <a:pt x="200073" y="99076"/>
                    </a:moveTo>
                    <a:cubicBezTo>
                      <a:pt x="201025" y="171466"/>
                      <a:pt x="145781" y="238141"/>
                      <a:pt x="85773" y="238141"/>
                    </a:cubicBezTo>
                    <a:cubicBezTo>
                      <a:pt x="37195" y="238141"/>
                      <a:pt x="2906" y="198136"/>
                      <a:pt x="48" y="140986"/>
                    </a:cubicBezTo>
                    <a:cubicBezTo>
                      <a:pt x="-1857" y="70501"/>
                      <a:pt x="53388" y="969"/>
                      <a:pt x="112443" y="16"/>
                    </a:cubicBezTo>
                    <a:cubicBezTo>
                      <a:pt x="163878" y="-936"/>
                      <a:pt x="200073" y="40021"/>
                      <a:pt x="200073" y="99076"/>
                    </a:cubicBezTo>
                    <a:lnTo>
                      <a:pt x="200073" y="99076"/>
                    </a:lnTo>
                    <a:close/>
                  </a:path>
                </a:pathLst>
              </a:custGeom>
              <a:solidFill>
                <a:srgbClr val="E8EC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0E5712F-2290-4FBE-A45D-4BB468F14ADF}"/>
                  </a:ext>
                </a:extLst>
              </p:cNvPr>
              <p:cNvSpPr/>
              <p:nvPr/>
            </p:nvSpPr>
            <p:spPr>
              <a:xfrm>
                <a:off x="2497347" y="2503268"/>
                <a:ext cx="504825" cy="9525"/>
              </a:xfrm>
              <a:custGeom>
                <a:avLst/>
                <a:gdLst>
                  <a:gd name="connsiteX0" fmla="*/ 504825 w 504825"/>
                  <a:gd name="connsiteY0" fmla="*/ 9525 h 9525"/>
                  <a:gd name="connsiteX1" fmla="*/ 0 w 504825"/>
                  <a:gd name="connsiteY1" fmla="*/ 9525 h 9525"/>
                  <a:gd name="connsiteX2" fmla="*/ 0 w 504825"/>
                  <a:gd name="connsiteY2" fmla="*/ 0 h 9525"/>
                  <a:gd name="connsiteX3" fmla="*/ 504825 w 504825"/>
                  <a:gd name="connsiteY3" fmla="*/ 0 h 9525"/>
                  <a:gd name="connsiteX4" fmla="*/ 504825 w 504825"/>
                  <a:gd name="connsiteY4" fmla="*/ 9525 h 9525"/>
                  <a:gd name="connsiteX5" fmla="*/ 504825 w 504825"/>
                  <a:gd name="connsiteY5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9525">
                    <a:moveTo>
                      <a:pt x="504825" y="9525"/>
                    </a:moveTo>
                    <a:cubicBezTo>
                      <a:pt x="336233" y="9525"/>
                      <a:pt x="168592" y="9525"/>
                      <a:pt x="0" y="9525"/>
                    </a:cubicBezTo>
                    <a:cubicBezTo>
                      <a:pt x="0" y="6668"/>
                      <a:pt x="0" y="2857"/>
                      <a:pt x="0" y="0"/>
                    </a:cubicBezTo>
                    <a:cubicBezTo>
                      <a:pt x="168592" y="0"/>
                      <a:pt x="336233" y="0"/>
                      <a:pt x="504825" y="0"/>
                    </a:cubicBezTo>
                    <a:cubicBezTo>
                      <a:pt x="504825" y="2857"/>
                      <a:pt x="504825" y="5715"/>
                      <a:pt x="504825" y="9525"/>
                    </a:cubicBezTo>
                    <a:lnTo>
                      <a:pt x="504825" y="9525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BADDA0E-0740-4131-A4BA-34EEB4583175}"/>
                  </a:ext>
                </a:extLst>
              </p:cNvPr>
              <p:cNvSpPr/>
              <p:nvPr/>
            </p:nvSpPr>
            <p:spPr>
              <a:xfrm>
                <a:off x="3467944" y="2503268"/>
                <a:ext cx="428625" cy="9525"/>
              </a:xfrm>
              <a:custGeom>
                <a:avLst/>
                <a:gdLst>
                  <a:gd name="connsiteX0" fmla="*/ 953 w 428625"/>
                  <a:gd name="connsiteY0" fmla="*/ 0 h 9525"/>
                  <a:gd name="connsiteX1" fmla="*/ 428625 w 428625"/>
                  <a:gd name="connsiteY1" fmla="*/ 0 h 9525"/>
                  <a:gd name="connsiteX2" fmla="*/ 428625 w 428625"/>
                  <a:gd name="connsiteY2" fmla="*/ 9525 h 9525"/>
                  <a:gd name="connsiteX3" fmla="*/ 0 w 428625"/>
                  <a:gd name="connsiteY3" fmla="*/ 9525 h 9525"/>
                  <a:gd name="connsiteX4" fmla="*/ 953 w 428625"/>
                  <a:gd name="connsiteY4" fmla="*/ 0 h 9525"/>
                  <a:gd name="connsiteX5" fmla="*/ 953 w 428625"/>
                  <a:gd name="connsiteY5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9525">
                    <a:moveTo>
                      <a:pt x="953" y="0"/>
                    </a:moveTo>
                    <a:cubicBezTo>
                      <a:pt x="143828" y="0"/>
                      <a:pt x="286703" y="0"/>
                      <a:pt x="428625" y="0"/>
                    </a:cubicBezTo>
                    <a:cubicBezTo>
                      <a:pt x="428625" y="2857"/>
                      <a:pt x="428625" y="6668"/>
                      <a:pt x="428625" y="9525"/>
                    </a:cubicBezTo>
                    <a:cubicBezTo>
                      <a:pt x="285750" y="9525"/>
                      <a:pt x="142875" y="9525"/>
                      <a:pt x="0" y="9525"/>
                    </a:cubicBezTo>
                    <a:cubicBezTo>
                      <a:pt x="953" y="6668"/>
                      <a:pt x="953" y="3810"/>
                      <a:pt x="953" y="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D40801B-E891-49D1-B227-9B8583D36CD6}"/>
                  </a:ext>
                </a:extLst>
              </p:cNvPr>
              <p:cNvSpPr/>
              <p:nvPr/>
            </p:nvSpPr>
            <p:spPr>
              <a:xfrm>
                <a:off x="3240195" y="6046206"/>
                <a:ext cx="257276" cy="152791"/>
              </a:xfrm>
              <a:custGeom>
                <a:avLst/>
                <a:gdLst>
                  <a:gd name="connsiteX0" fmla="*/ 227749 w 257276"/>
                  <a:gd name="connsiteY0" fmla="*/ 131806 h 152791"/>
                  <a:gd name="connsiteX1" fmla="*/ 102 w 257276"/>
                  <a:gd name="connsiteY1" fmla="*/ 139426 h 152791"/>
                  <a:gd name="connsiteX2" fmla="*/ 13437 w 257276"/>
                  <a:gd name="connsiteY2" fmla="*/ 7981 h 152791"/>
                  <a:gd name="connsiteX3" fmla="*/ 257277 w 257276"/>
                  <a:gd name="connsiteY3" fmla="*/ 7029 h 152791"/>
                  <a:gd name="connsiteX4" fmla="*/ 227749 w 257276"/>
                  <a:gd name="connsiteY4" fmla="*/ 131806 h 152791"/>
                  <a:gd name="connsiteX5" fmla="*/ 227749 w 257276"/>
                  <a:gd name="connsiteY5" fmla="*/ 131806 h 1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276" h="152791">
                    <a:moveTo>
                      <a:pt x="227749" y="131806"/>
                    </a:moveTo>
                    <a:cubicBezTo>
                      <a:pt x="159169" y="160381"/>
                      <a:pt x="-4661" y="156572"/>
                      <a:pt x="102" y="139426"/>
                    </a:cubicBezTo>
                    <a:cubicBezTo>
                      <a:pt x="12484" y="103231"/>
                      <a:pt x="11532" y="47034"/>
                      <a:pt x="13437" y="7981"/>
                    </a:cubicBezTo>
                    <a:cubicBezTo>
                      <a:pt x="19152" y="-2496"/>
                      <a:pt x="250609" y="-2496"/>
                      <a:pt x="257277" y="7029"/>
                    </a:cubicBezTo>
                    <a:cubicBezTo>
                      <a:pt x="251562" y="36556"/>
                      <a:pt x="242037" y="122281"/>
                      <a:pt x="227749" y="131806"/>
                    </a:cubicBezTo>
                    <a:lnTo>
                      <a:pt x="227749" y="131806"/>
                    </a:lnTo>
                    <a:close/>
                  </a:path>
                </a:pathLst>
              </a:custGeom>
              <a:gradFill>
                <a:gsLst>
                  <a:gs pos="40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C726CE4-00D4-4D71-BB86-A0A311CE8B54}"/>
                  </a:ext>
                </a:extLst>
              </p:cNvPr>
              <p:cNvSpPr/>
              <p:nvPr/>
            </p:nvSpPr>
            <p:spPr>
              <a:xfrm>
                <a:off x="3831407" y="6065618"/>
                <a:ext cx="256614" cy="133588"/>
              </a:xfrm>
              <a:custGeom>
                <a:avLst/>
                <a:gdLst>
                  <a:gd name="connsiteX0" fmla="*/ 256614 w 256614"/>
                  <a:gd name="connsiteY0" fmla="*/ 0 h 133588"/>
                  <a:gd name="connsiteX1" fmla="*/ 227087 w 256614"/>
                  <a:gd name="connsiteY1" fmla="*/ 115252 h 133588"/>
                  <a:gd name="connsiteX2" fmla="*/ 392 w 256614"/>
                  <a:gd name="connsiteY2" fmla="*/ 118110 h 133588"/>
                  <a:gd name="connsiteX3" fmla="*/ 25157 w 256614"/>
                  <a:gd name="connsiteY3" fmla="*/ 1905 h 133588"/>
                  <a:gd name="connsiteX4" fmla="*/ 256614 w 256614"/>
                  <a:gd name="connsiteY4" fmla="*/ 0 h 133588"/>
                  <a:gd name="connsiteX5" fmla="*/ 256614 w 256614"/>
                  <a:gd name="connsiteY5" fmla="*/ 0 h 13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14" h="133588">
                    <a:moveTo>
                      <a:pt x="256614" y="0"/>
                    </a:moveTo>
                    <a:cubicBezTo>
                      <a:pt x="248042" y="27623"/>
                      <a:pt x="229944" y="100965"/>
                      <a:pt x="227087" y="115252"/>
                    </a:cubicBezTo>
                    <a:cubicBezTo>
                      <a:pt x="157554" y="132398"/>
                      <a:pt x="-9133" y="144780"/>
                      <a:pt x="392" y="118110"/>
                    </a:cubicBezTo>
                    <a:cubicBezTo>
                      <a:pt x="15632" y="92393"/>
                      <a:pt x="24204" y="30480"/>
                      <a:pt x="25157" y="1905"/>
                    </a:cubicBezTo>
                    <a:cubicBezTo>
                      <a:pt x="103262" y="952"/>
                      <a:pt x="176604" y="0"/>
                      <a:pt x="256614" y="0"/>
                    </a:cubicBezTo>
                    <a:lnTo>
                      <a:pt x="256614" y="0"/>
                    </a:lnTo>
                    <a:close/>
                  </a:path>
                </a:pathLst>
              </a:custGeom>
              <a:gradFill>
                <a:gsLst>
                  <a:gs pos="5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636133C-6F8E-4481-9A23-0C141ED63CD6}"/>
                  </a:ext>
                </a:extLst>
              </p:cNvPr>
              <p:cNvSpPr/>
              <p:nvPr/>
            </p:nvSpPr>
            <p:spPr>
              <a:xfrm>
                <a:off x="2621231" y="2789713"/>
                <a:ext cx="2066615" cy="3286743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66615" h="3286743">
                    <a:moveTo>
                      <a:pt x="1810643" y="474602"/>
                    </a:moveTo>
                    <a:cubicBezTo>
                      <a:pt x="1648718" y="434597"/>
                      <a:pt x="1526798" y="411737"/>
                      <a:pt x="1362968" y="379352"/>
                    </a:cubicBezTo>
                    <a:cubicBezTo>
                      <a:pt x="1321058" y="370780"/>
                      <a:pt x="1262003" y="326012"/>
                      <a:pt x="1255335" y="283150"/>
                    </a:cubicBezTo>
                    <a:cubicBezTo>
                      <a:pt x="1242953" y="206950"/>
                      <a:pt x="1221998" y="126940"/>
                      <a:pt x="1177231" y="1210"/>
                    </a:cubicBezTo>
                    <a:cubicBezTo>
                      <a:pt x="1086743" y="7877"/>
                      <a:pt x="226635" y="-1648"/>
                      <a:pt x="164723" y="257"/>
                    </a:cubicBezTo>
                    <a:cubicBezTo>
                      <a:pt x="133290" y="58360"/>
                      <a:pt x="110430" y="115510"/>
                      <a:pt x="93285" y="174565"/>
                    </a:cubicBezTo>
                    <a:cubicBezTo>
                      <a:pt x="64710" y="275530"/>
                      <a:pt x="21848" y="372685"/>
                      <a:pt x="5655" y="476507"/>
                    </a:cubicBezTo>
                    <a:cubicBezTo>
                      <a:pt x="-19110" y="627955"/>
                      <a:pt x="38040" y="804167"/>
                      <a:pt x="165675" y="894655"/>
                    </a:cubicBezTo>
                    <a:cubicBezTo>
                      <a:pt x="352365" y="1026100"/>
                      <a:pt x="641925" y="963235"/>
                      <a:pt x="855285" y="963235"/>
                    </a:cubicBezTo>
                    <a:cubicBezTo>
                      <a:pt x="953393" y="963235"/>
                      <a:pt x="943868" y="1066105"/>
                      <a:pt x="930533" y="1136590"/>
                    </a:cubicBezTo>
                    <a:cubicBezTo>
                      <a:pt x="866715" y="1460440"/>
                      <a:pt x="825758" y="1788100"/>
                      <a:pt x="785753" y="2115760"/>
                    </a:cubicBezTo>
                    <a:cubicBezTo>
                      <a:pt x="745748" y="2446277"/>
                      <a:pt x="623828" y="3182560"/>
                      <a:pt x="620018" y="3221612"/>
                    </a:cubicBezTo>
                    <a:cubicBezTo>
                      <a:pt x="618113" y="3238757"/>
                      <a:pt x="608588" y="3261617"/>
                      <a:pt x="639068" y="3267332"/>
                    </a:cubicBezTo>
                    <a:cubicBezTo>
                      <a:pt x="720983" y="3267332"/>
                      <a:pt x="801946" y="3266380"/>
                      <a:pt x="882908" y="3266380"/>
                    </a:cubicBezTo>
                    <a:cubicBezTo>
                      <a:pt x="921008" y="3271142"/>
                      <a:pt x="934343" y="3251140"/>
                      <a:pt x="943868" y="3215897"/>
                    </a:cubicBezTo>
                    <a:cubicBezTo>
                      <a:pt x="991493" y="3037780"/>
                      <a:pt x="1221046" y="2228155"/>
                      <a:pt x="1285815" y="2000507"/>
                    </a:cubicBezTo>
                    <a:cubicBezTo>
                      <a:pt x="1318200" y="1886207"/>
                      <a:pt x="1442025" y="1480442"/>
                      <a:pt x="1468696" y="1360427"/>
                    </a:cubicBezTo>
                    <a:cubicBezTo>
                      <a:pt x="1462981" y="1497587"/>
                      <a:pt x="1439168" y="1649035"/>
                      <a:pt x="1433453" y="1680467"/>
                    </a:cubicBezTo>
                    <a:cubicBezTo>
                      <a:pt x="1359158" y="2178625"/>
                      <a:pt x="1216283" y="3108265"/>
                      <a:pt x="1203900" y="3213992"/>
                    </a:cubicBezTo>
                    <a:cubicBezTo>
                      <a:pt x="1201043" y="3242567"/>
                      <a:pt x="1200090" y="3271142"/>
                      <a:pt x="1237238" y="3279715"/>
                    </a:cubicBezTo>
                    <a:cubicBezTo>
                      <a:pt x="1316296" y="3289240"/>
                      <a:pt x="1394400" y="3289240"/>
                      <a:pt x="1473458" y="3278762"/>
                    </a:cubicBezTo>
                    <a:cubicBezTo>
                      <a:pt x="1504890" y="3269237"/>
                      <a:pt x="1513463" y="3242567"/>
                      <a:pt x="1522035" y="3215897"/>
                    </a:cubicBezTo>
                    <a:cubicBezTo>
                      <a:pt x="1609665" y="2919670"/>
                      <a:pt x="1851600" y="1855727"/>
                      <a:pt x="1904940" y="1634747"/>
                    </a:cubicBezTo>
                    <a:cubicBezTo>
                      <a:pt x="1959233" y="1411862"/>
                      <a:pt x="2039243" y="1147067"/>
                      <a:pt x="2057340" y="917515"/>
                    </a:cubicBezTo>
                    <a:cubicBezTo>
                      <a:pt x="2076390" y="668912"/>
                      <a:pt x="2093535" y="544135"/>
                      <a:pt x="1810643" y="474602"/>
                    </a:cubicBezTo>
                    <a:lnTo>
                      <a:pt x="1810643" y="47460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479A424-26D7-483A-B7E8-78A943C2FD1A}"/>
                  </a:ext>
                </a:extLst>
              </p:cNvPr>
              <p:cNvSpPr/>
              <p:nvPr/>
            </p:nvSpPr>
            <p:spPr>
              <a:xfrm>
                <a:off x="439947" y="2484218"/>
                <a:ext cx="6000750" cy="228600"/>
              </a:xfrm>
              <a:custGeom>
                <a:avLst/>
                <a:gdLst>
                  <a:gd name="connsiteX0" fmla="*/ 5884545 w 6000750"/>
                  <a:gd name="connsiteY0" fmla="*/ 228600 h 228600"/>
                  <a:gd name="connsiteX1" fmla="*/ 115253 w 6000750"/>
                  <a:gd name="connsiteY1" fmla="*/ 228600 h 228600"/>
                  <a:gd name="connsiteX2" fmla="*/ 0 w 6000750"/>
                  <a:gd name="connsiteY2" fmla="*/ 114300 h 228600"/>
                  <a:gd name="connsiteX3" fmla="*/ 0 w 6000750"/>
                  <a:gd name="connsiteY3" fmla="*/ 114300 h 228600"/>
                  <a:gd name="connsiteX4" fmla="*/ 115253 w 6000750"/>
                  <a:gd name="connsiteY4" fmla="*/ 0 h 228600"/>
                  <a:gd name="connsiteX5" fmla="*/ 5885498 w 6000750"/>
                  <a:gd name="connsiteY5" fmla="*/ 0 h 228600"/>
                  <a:gd name="connsiteX6" fmla="*/ 6000750 w 6000750"/>
                  <a:gd name="connsiteY6" fmla="*/ 114300 h 228600"/>
                  <a:gd name="connsiteX7" fmla="*/ 6000750 w 6000750"/>
                  <a:gd name="connsiteY7" fmla="*/ 114300 h 228600"/>
                  <a:gd name="connsiteX8" fmla="*/ 5884545 w 6000750"/>
                  <a:gd name="connsiteY8" fmla="*/ 228600 h 228600"/>
                  <a:gd name="connsiteX9" fmla="*/ 5884545 w 6000750"/>
                  <a:gd name="connsiteY9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00750" h="228600">
                    <a:moveTo>
                      <a:pt x="5884545" y="228600"/>
                    </a:moveTo>
                    <a:lnTo>
                      <a:pt x="115253" y="228600"/>
                    </a:lnTo>
                    <a:cubicBezTo>
                      <a:pt x="51435" y="228600"/>
                      <a:pt x="0" y="177165"/>
                      <a:pt x="0" y="114300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5253" y="0"/>
                    </a:cubicBezTo>
                    <a:lnTo>
                      <a:pt x="5885498" y="0"/>
                    </a:lnTo>
                    <a:cubicBezTo>
                      <a:pt x="5949315" y="0"/>
                      <a:pt x="6000750" y="51435"/>
                      <a:pt x="6000750" y="114300"/>
                    </a:cubicBezTo>
                    <a:lnTo>
                      <a:pt x="6000750" y="114300"/>
                    </a:lnTo>
                    <a:cubicBezTo>
                      <a:pt x="5999798" y="177165"/>
                      <a:pt x="5948363" y="228600"/>
                      <a:pt x="5884545" y="228600"/>
                    </a:cubicBezTo>
                    <a:lnTo>
                      <a:pt x="5884545" y="2286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56D5C71-B575-40F5-92B6-F5A3931EAAAD}"/>
                  </a:ext>
                </a:extLst>
              </p:cNvPr>
              <p:cNvSpPr/>
              <p:nvPr/>
            </p:nvSpPr>
            <p:spPr>
              <a:xfrm>
                <a:off x="2756767" y="-373145"/>
                <a:ext cx="1083432" cy="1772278"/>
              </a:xfrm>
              <a:custGeom>
                <a:avLst/>
                <a:gdLst>
                  <a:gd name="connsiteX0" fmla="*/ 1056935 w 1083432"/>
                  <a:gd name="connsiteY0" fmla="*/ 321808 h 1772278"/>
                  <a:gd name="connsiteX1" fmla="*/ 881674 w 1083432"/>
                  <a:gd name="connsiteY1" fmla="*/ 81778 h 1772278"/>
                  <a:gd name="connsiteX2" fmla="*/ 38712 w 1083432"/>
                  <a:gd name="connsiteY2" fmla="*/ 364670 h 1772278"/>
                  <a:gd name="connsiteX3" fmla="*/ 11089 w 1083432"/>
                  <a:gd name="connsiteY3" fmla="*/ 463730 h 1772278"/>
                  <a:gd name="connsiteX4" fmla="*/ 11089 w 1083432"/>
                  <a:gd name="connsiteY4" fmla="*/ 463730 h 1772278"/>
                  <a:gd name="connsiteX5" fmla="*/ 6327 w 1083432"/>
                  <a:gd name="connsiteY5" fmla="*/ 537073 h 1772278"/>
                  <a:gd name="connsiteX6" fmla="*/ 5374 w 1083432"/>
                  <a:gd name="connsiteY6" fmla="*/ 1377178 h 1772278"/>
                  <a:gd name="connsiteX7" fmla="*/ 4422 w 1083432"/>
                  <a:gd name="connsiteY7" fmla="*/ 1521958 h 1772278"/>
                  <a:gd name="connsiteX8" fmla="*/ 267312 w 1083432"/>
                  <a:gd name="connsiteY8" fmla="*/ 1766750 h 1772278"/>
                  <a:gd name="connsiteX9" fmla="*/ 331129 w 1083432"/>
                  <a:gd name="connsiteY9" fmla="*/ 1717220 h 1772278"/>
                  <a:gd name="connsiteX10" fmla="*/ 334939 w 1083432"/>
                  <a:gd name="connsiteY10" fmla="*/ 905690 h 1772278"/>
                  <a:gd name="connsiteX11" fmla="*/ 313032 w 1083432"/>
                  <a:gd name="connsiteY11" fmla="*/ 879973 h 1772278"/>
                  <a:gd name="connsiteX12" fmla="*/ 272074 w 1083432"/>
                  <a:gd name="connsiteY12" fmla="*/ 779008 h 1772278"/>
                  <a:gd name="connsiteX13" fmla="*/ 363514 w 1083432"/>
                  <a:gd name="connsiteY13" fmla="*/ 724715 h 1772278"/>
                  <a:gd name="connsiteX14" fmla="*/ 425427 w 1083432"/>
                  <a:gd name="connsiteY14" fmla="*/ 720905 h 1772278"/>
                  <a:gd name="connsiteX15" fmla="*/ 674982 w 1083432"/>
                  <a:gd name="connsiteY15" fmla="*/ 627560 h 1772278"/>
                  <a:gd name="connsiteX16" fmla="*/ 892152 w 1083432"/>
                  <a:gd name="connsiteY16" fmla="*/ 520880 h 1772278"/>
                  <a:gd name="connsiteX17" fmla="*/ 952160 w 1083432"/>
                  <a:gd name="connsiteY17" fmla="*/ 566600 h 1772278"/>
                  <a:gd name="connsiteX18" fmla="*/ 974067 w 1083432"/>
                  <a:gd name="connsiteY18" fmla="*/ 793295 h 1772278"/>
                  <a:gd name="connsiteX19" fmla="*/ 979782 w 1083432"/>
                  <a:gd name="connsiteY19" fmla="*/ 854255 h 1772278"/>
                  <a:gd name="connsiteX20" fmla="*/ 1048362 w 1083432"/>
                  <a:gd name="connsiteY20" fmla="*/ 737098 h 1772278"/>
                  <a:gd name="connsiteX21" fmla="*/ 1056935 w 1083432"/>
                  <a:gd name="connsiteY21" fmla="*/ 321808 h 1772278"/>
                  <a:gd name="connsiteX22" fmla="*/ 1056935 w 1083432"/>
                  <a:gd name="connsiteY22" fmla="*/ 321808 h 17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83432" h="1772278">
                    <a:moveTo>
                      <a:pt x="1056935" y="321808"/>
                    </a:moveTo>
                    <a:cubicBezTo>
                      <a:pt x="1030264" y="220843"/>
                      <a:pt x="970257" y="139880"/>
                      <a:pt x="881674" y="81778"/>
                    </a:cubicBezTo>
                    <a:cubicBezTo>
                      <a:pt x="601639" y="-103007"/>
                      <a:pt x="174919" y="39868"/>
                      <a:pt x="38712" y="364670"/>
                    </a:cubicBezTo>
                    <a:cubicBezTo>
                      <a:pt x="27282" y="385625"/>
                      <a:pt x="11089" y="463730"/>
                      <a:pt x="11089" y="463730"/>
                    </a:cubicBezTo>
                    <a:lnTo>
                      <a:pt x="11089" y="463730"/>
                    </a:lnTo>
                    <a:cubicBezTo>
                      <a:pt x="9184" y="488495"/>
                      <a:pt x="6327" y="512308"/>
                      <a:pt x="6327" y="537073"/>
                    </a:cubicBezTo>
                    <a:cubicBezTo>
                      <a:pt x="5374" y="817108"/>
                      <a:pt x="5374" y="1097143"/>
                      <a:pt x="5374" y="1377178"/>
                    </a:cubicBezTo>
                    <a:cubicBezTo>
                      <a:pt x="5374" y="1396228"/>
                      <a:pt x="-6056" y="1496240"/>
                      <a:pt x="4422" y="1521958"/>
                    </a:cubicBezTo>
                    <a:cubicBezTo>
                      <a:pt x="55857" y="1641020"/>
                      <a:pt x="143487" y="1725793"/>
                      <a:pt x="267312" y="1766750"/>
                    </a:cubicBezTo>
                    <a:cubicBezTo>
                      <a:pt x="313032" y="1781990"/>
                      <a:pt x="330177" y="1765798"/>
                      <a:pt x="331129" y="1717220"/>
                    </a:cubicBezTo>
                    <a:cubicBezTo>
                      <a:pt x="332082" y="1657213"/>
                      <a:pt x="341607" y="1088570"/>
                      <a:pt x="334939" y="905690"/>
                    </a:cubicBezTo>
                    <a:cubicBezTo>
                      <a:pt x="331129" y="894260"/>
                      <a:pt x="321604" y="887593"/>
                      <a:pt x="313032" y="879973"/>
                    </a:cubicBezTo>
                    <a:cubicBezTo>
                      <a:pt x="265407" y="844730"/>
                      <a:pt x="257787" y="823775"/>
                      <a:pt x="272074" y="779008"/>
                    </a:cubicBezTo>
                    <a:cubicBezTo>
                      <a:pt x="286362" y="732335"/>
                      <a:pt x="321604" y="724715"/>
                      <a:pt x="363514" y="724715"/>
                    </a:cubicBezTo>
                    <a:cubicBezTo>
                      <a:pt x="390185" y="723763"/>
                      <a:pt x="406377" y="728525"/>
                      <a:pt x="425427" y="720905"/>
                    </a:cubicBezTo>
                    <a:cubicBezTo>
                      <a:pt x="463527" y="705665"/>
                      <a:pt x="584494" y="683758"/>
                      <a:pt x="674982" y="627560"/>
                    </a:cubicBezTo>
                    <a:cubicBezTo>
                      <a:pt x="744514" y="584698"/>
                      <a:pt x="812142" y="540883"/>
                      <a:pt x="892152" y="520880"/>
                    </a:cubicBezTo>
                    <a:cubicBezTo>
                      <a:pt x="945492" y="507545"/>
                      <a:pt x="952160" y="512308"/>
                      <a:pt x="952160" y="566600"/>
                    </a:cubicBezTo>
                    <a:cubicBezTo>
                      <a:pt x="953112" y="644705"/>
                      <a:pt x="971210" y="715190"/>
                      <a:pt x="974067" y="793295"/>
                    </a:cubicBezTo>
                    <a:cubicBezTo>
                      <a:pt x="975019" y="813298"/>
                      <a:pt x="978829" y="831395"/>
                      <a:pt x="979782" y="854255"/>
                    </a:cubicBezTo>
                    <a:cubicBezTo>
                      <a:pt x="980735" y="900928"/>
                      <a:pt x="1033122" y="780913"/>
                      <a:pt x="1048362" y="737098"/>
                    </a:cubicBezTo>
                    <a:cubicBezTo>
                      <a:pt x="1094082" y="598985"/>
                      <a:pt x="1093129" y="459920"/>
                      <a:pt x="1056935" y="321808"/>
                    </a:cubicBezTo>
                    <a:lnTo>
                      <a:pt x="1056935" y="321808"/>
                    </a:lnTo>
                    <a:close/>
                  </a:path>
                </a:pathLst>
              </a:custGeom>
              <a:solidFill>
                <a:srgbClr val="4149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A86A957-FFFC-4AF4-8098-D846F266A998}"/>
                  </a:ext>
                </a:extLst>
              </p:cNvPr>
              <p:cNvSpPr/>
              <p:nvPr/>
            </p:nvSpPr>
            <p:spPr>
              <a:xfrm>
                <a:off x="2621232" y="2791538"/>
                <a:ext cx="1554702" cy="3284917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1255335 w 2066614"/>
                  <a:gd name="connsiteY2" fmla="*/ 283033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169538 w 2066614"/>
                  <a:gd name="connsiteY1" fmla="*/ 361651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1915777"/>
                  <a:gd name="connsiteY0" fmla="*/ 474485 h 3286626"/>
                  <a:gd name="connsiteX1" fmla="*/ 1169538 w 1915777"/>
                  <a:gd name="connsiteY1" fmla="*/ 361651 h 3286626"/>
                  <a:gd name="connsiteX2" fmla="*/ 982774 w 1915777"/>
                  <a:gd name="connsiteY2" fmla="*/ 221487 h 3286626"/>
                  <a:gd name="connsiteX3" fmla="*/ 887085 w 1915777"/>
                  <a:gd name="connsiteY3" fmla="*/ 9886 h 3286626"/>
                  <a:gd name="connsiteX4" fmla="*/ 164723 w 1915777"/>
                  <a:gd name="connsiteY4" fmla="*/ 140 h 3286626"/>
                  <a:gd name="connsiteX5" fmla="*/ 93285 w 1915777"/>
                  <a:gd name="connsiteY5" fmla="*/ 174448 h 3286626"/>
                  <a:gd name="connsiteX6" fmla="*/ 5655 w 1915777"/>
                  <a:gd name="connsiteY6" fmla="*/ 476390 h 3286626"/>
                  <a:gd name="connsiteX7" fmla="*/ 165675 w 1915777"/>
                  <a:gd name="connsiteY7" fmla="*/ 894538 h 3286626"/>
                  <a:gd name="connsiteX8" fmla="*/ 855285 w 1915777"/>
                  <a:gd name="connsiteY8" fmla="*/ 963118 h 3286626"/>
                  <a:gd name="connsiteX9" fmla="*/ 930533 w 1915777"/>
                  <a:gd name="connsiteY9" fmla="*/ 1136473 h 3286626"/>
                  <a:gd name="connsiteX10" fmla="*/ 785753 w 1915777"/>
                  <a:gd name="connsiteY10" fmla="*/ 2115643 h 3286626"/>
                  <a:gd name="connsiteX11" fmla="*/ 620018 w 1915777"/>
                  <a:gd name="connsiteY11" fmla="*/ 3221495 h 3286626"/>
                  <a:gd name="connsiteX12" fmla="*/ 639068 w 1915777"/>
                  <a:gd name="connsiteY12" fmla="*/ 3267215 h 3286626"/>
                  <a:gd name="connsiteX13" fmla="*/ 882908 w 1915777"/>
                  <a:gd name="connsiteY13" fmla="*/ 3266263 h 3286626"/>
                  <a:gd name="connsiteX14" fmla="*/ 943868 w 1915777"/>
                  <a:gd name="connsiteY14" fmla="*/ 3215780 h 3286626"/>
                  <a:gd name="connsiteX15" fmla="*/ 1285815 w 1915777"/>
                  <a:gd name="connsiteY15" fmla="*/ 2000390 h 3286626"/>
                  <a:gd name="connsiteX16" fmla="*/ 1468696 w 1915777"/>
                  <a:gd name="connsiteY16" fmla="*/ 1360310 h 3286626"/>
                  <a:gd name="connsiteX17" fmla="*/ 1433453 w 1915777"/>
                  <a:gd name="connsiteY17" fmla="*/ 1680350 h 3286626"/>
                  <a:gd name="connsiteX18" fmla="*/ 1203900 w 1915777"/>
                  <a:gd name="connsiteY18" fmla="*/ 3213875 h 3286626"/>
                  <a:gd name="connsiteX19" fmla="*/ 1237238 w 1915777"/>
                  <a:gd name="connsiteY19" fmla="*/ 3279598 h 3286626"/>
                  <a:gd name="connsiteX20" fmla="*/ 1473458 w 1915777"/>
                  <a:gd name="connsiteY20" fmla="*/ 3278645 h 3286626"/>
                  <a:gd name="connsiteX21" fmla="*/ 1522035 w 1915777"/>
                  <a:gd name="connsiteY21" fmla="*/ 3215780 h 3286626"/>
                  <a:gd name="connsiteX22" fmla="*/ 1904940 w 1915777"/>
                  <a:gd name="connsiteY22" fmla="*/ 1634630 h 3286626"/>
                  <a:gd name="connsiteX23" fmla="*/ 1810643 w 1915777"/>
                  <a:gd name="connsiteY23" fmla="*/ 474485 h 3286626"/>
                  <a:gd name="connsiteX24" fmla="*/ 1810643 w 1915777"/>
                  <a:gd name="connsiteY24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22035 w 1810643"/>
                  <a:gd name="connsiteY21" fmla="*/ 3215780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65996 w 1810643"/>
                  <a:gd name="connsiteY21" fmla="*/ 3206988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810643 w 1810643"/>
                  <a:gd name="connsiteY21" fmla="*/ 474485 h 3286626"/>
                  <a:gd name="connsiteX22" fmla="*/ 1810643 w 1810643"/>
                  <a:gd name="connsiteY22" fmla="*/ 474485 h 3286626"/>
                  <a:gd name="connsiteX0" fmla="*/ 1810643 w 1810643"/>
                  <a:gd name="connsiteY0" fmla="*/ 474485 h 3279598"/>
                  <a:gd name="connsiteX1" fmla="*/ 1169538 w 1810643"/>
                  <a:gd name="connsiteY1" fmla="*/ 361651 h 3279598"/>
                  <a:gd name="connsiteX2" fmla="*/ 982774 w 1810643"/>
                  <a:gd name="connsiteY2" fmla="*/ 221487 h 3279598"/>
                  <a:gd name="connsiteX3" fmla="*/ 887085 w 1810643"/>
                  <a:gd name="connsiteY3" fmla="*/ 9886 h 3279598"/>
                  <a:gd name="connsiteX4" fmla="*/ 164723 w 1810643"/>
                  <a:gd name="connsiteY4" fmla="*/ 140 h 3279598"/>
                  <a:gd name="connsiteX5" fmla="*/ 93285 w 1810643"/>
                  <a:gd name="connsiteY5" fmla="*/ 174448 h 3279598"/>
                  <a:gd name="connsiteX6" fmla="*/ 5655 w 1810643"/>
                  <a:gd name="connsiteY6" fmla="*/ 476390 h 3279598"/>
                  <a:gd name="connsiteX7" fmla="*/ 165675 w 1810643"/>
                  <a:gd name="connsiteY7" fmla="*/ 894538 h 3279598"/>
                  <a:gd name="connsiteX8" fmla="*/ 855285 w 1810643"/>
                  <a:gd name="connsiteY8" fmla="*/ 963118 h 3279598"/>
                  <a:gd name="connsiteX9" fmla="*/ 930533 w 1810643"/>
                  <a:gd name="connsiteY9" fmla="*/ 1136473 h 3279598"/>
                  <a:gd name="connsiteX10" fmla="*/ 785753 w 1810643"/>
                  <a:gd name="connsiteY10" fmla="*/ 2115643 h 3279598"/>
                  <a:gd name="connsiteX11" fmla="*/ 620018 w 1810643"/>
                  <a:gd name="connsiteY11" fmla="*/ 3221495 h 3279598"/>
                  <a:gd name="connsiteX12" fmla="*/ 639068 w 1810643"/>
                  <a:gd name="connsiteY12" fmla="*/ 3267215 h 3279598"/>
                  <a:gd name="connsiteX13" fmla="*/ 882908 w 1810643"/>
                  <a:gd name="connsiteY13" fmla="*/ 3266263 h 3279598"/>
                  <a:gd name="connsiteX14" fmla="*/ 943868 w 1810643"/>
                  <a:gd name="connsiteY14" fmla="*/ 3215780 h 3279598"/>
                  <a:gd name="connsiteX15" fmla="*/ 1285815 w 1810643"/>
                  <a:gd name="connsiteY15" fmla="*/ 2000390 h 3279598"/>
                  <a:gd name="connsiteX16" fmla="*/ 1468696 w 1810643"/>
                  <a:gd name="connsiteY16" fmla="*/ 1360310 h 3279598"/>
                  <a:gd name="connsiteX17" fmla="*/ 1433453 w 1810643"/>
                  <a:gd name="connsiteY17" fmla="*/ 1680350 h 3279598"/>
                  <a:gd name="connsiteX18" fmla="*/ 1203900 w 1810643"/>
                  <a:gd name="connsiteY18" fmla="*/ 3213875 h 3279598"/>
                  <a:gd name="connsiteX19" fmla="*/ 1237238 w 1810643"/>
                  <a:gd name="connsiteY19" fmla="*/ 3279598 h 3279598"/>
                  <a:gd name="connsiteX20" fmla="*/ 1810643 w 1810643"/>
                  <a:gd name="connsiteY20" fmla="*/ 474485 h 3279598"/>
                  <a:gd name="connsiteX21" fmla="*/ 1810643 w 1810643"/>
                  <a:gd name="connsiteY21" fmla="*/ 474485 h 3279598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203900 w 1810643"/>
                  <a:gd name="connsiteY18" fmla="*/ 3213875 h 3267215"/>
                  <a:gd name="connsiteX19" fmla="*/ 1810643 w 1810643"/>
                  <a:gd name="connsiteY19" fmla="*/ 474485 h 3267215"/>
                  <a:gd name="connsiteX20" fmla="*/ 1810643 w 1810643"/>
                  <a:gd name="connsiteY20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810643 w 1810643"/>
                  <a:gd name="connsiteY18" fmla="*/ 474485 h 3267215"/>
                  <a:gd name="connsiteX19" fmla="*/ 1810643 w 1810643"/>
                  <a:gd name="connsiteY19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810643 w 1810643"/>
                  <a:gd name="connsiteY18" fmla="*/ 474485 h 3267215"/>
                  <a:gd name="connsiteX0" fmla="*/ 1494120 w 1810643"/>
                  <a:gd name="connsiteY0" fmla="*/ 518446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494120 w 1810643"/>
                  <a:gd name="connsiteY18" fmla="*/ 518446 h 3267215"/>
                  <a:gd name="connsiteX0" fmla="*/ 1494120 w 1517404"/>
                  <a:gd name="connsiteY0" fmla="*/ 518446 h 3267215"/>
                  <a:gd name="connsiteX1" fmla="*/ 1169538 w 1517404"/>
                  <a:gd name="connsiteY1" fmla="*/ 361651 h 3267215"/>
                  <a:gd name="connsiteX2" fmla="*/ 982774 w 1517404"/>
                  <a:gd name="connsiteY2" fmla="*/ 221487 h 3267215"/>
                  <a:gd name="connsiteX3" fmla="*/ 887085 w 1517404"/>
                  <a:gd name="connsiteY3" fmla="*/ 9886 h 3267215"/>
                  <a:gd name="connsiteX4" fmla="*/ 164723 w 1517404"/>
                  <a:gd name="connsiteY4" fmla="*/ 140 h 3267215"/>
                  <a:gd name="connsiteX5" fmla="*/ 93285 w 1517404"/>
                  <a:gd name="connsiteY5" fmla="*/ 174448 h 3267215"/>
                  <a:gd name="connsiteX6" fmla="*/ 5655 w 1517404"/>
                  <a:gd name="connsiteY6" fmla="*/ 476390 h 3267215"/>
                  <a:gd name="connsiteX7" fmla="*/ 165675 w 1517404"/>
                  <a:gd name="connsiteY7" fmla="*/ 894538 h 3267215"/>
                  <a:gd name="connsiteX8" fmla="*/ 855285 w 1517404"/>
                  <a:gd name="connsiteY8" fmla="*/ 963118 h 3267215"/>
                  <a:gd name="connsiteX9" fmla="*/ 930533 w 1517404"/>
                  <a:gd name="connsiteY9" fmla="*/ 1136473 h 3267215"/>
                  <a:gd name="connsiteX10" fmla="*/ 785753 w 1517404"/>
                  <a:gd name="connsiteY10" fmla="*/ 2115643 h 3267215"/>
                  <a:gd name="connsiteX11" fmla="*/ 620018 w 1517404"/>
                  <a:gd name="connsiteY11" fmla="*/ 3221495 h 3267215"/>
                  <a:gd name="connsiteX12" fmla="*/ 639068 w 1517404"/>
                  <a:gd name="connsiteY12" fmla="*/ 3267215 h 3267215"/>
                  <a:gd name="connsiteX13" fmla="*/ 882908 w 1517404"/>
                  <a:gd name="connsiteY13" fmla="*/ 3266263 h 3267215"/>
                  <a:gd name="connsiteX14" fmla="*/ 943868 w 1517404"/>
                  <a:gd name="connsiteY14" fmla="*/ 3215780 h 3267215"/>
                  <a:gd name="connsiteX15" fmla="*/ 1285815 w 1517404"/>
                  <a:gd name="connsiteY15" fmla="*/ 2000390 h 3267215"/>
                  <a:gd name="connsiteX16" fmla="*/ 1468696 w 1517404"/>
                  <a:gd name="connsiteY16" fmla="*/ 1360310 h 3267215"/>
                  <a:gd name="connsiteX17" fmla="*/ 1494120 w 1517404"/>
                  <a:gd name="connsiteY17" fmla="*/ 518446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467744 w 1500128"/>
                  <a:gd name="connsiteY0" fmla="*/ 799800 h 3267215"/>
                  <a:gd name="connsiteX1" fmla="*/ 1169538 w 1500128"/>
                  <a:gd name="connsiteY1" fmla="*/ 361651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12436 w 1500128"/>
                  <a:gd name="connsiteY2" fmla="*/ 370956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912436 w 1500128"/>
                  <a:gd name="connsiteY2" fmla="*/ 371073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69539 w 1500128"/>
                  <a:gd name="connsiteY1" fmla="*/ 546407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76536 w 1505343"/>
                  <a:gd name="connsiteY0" fmla="*/ 755956 h 3267332"/>
                  <a:gd name="connsiteX1" fmla="*/ 1169539 w 1505343"/>
                  <a:gd name="connsiteY1" fmla="*/ 546407 h 3267332"/>
                  <a:gd name="connsiteX2" fmla="*/ 824513 w 1505343"/>
                  <a:gd name="connsiteY2" fmla="*/ 379865 h 3267332"/>
                  <a:gd name="connsiteX3" fmla="*/ 816746 w 1505343"/>
                  <a:gd name="connsiteY3" fmla="*/ 1210 h 3267332"/>
                  <a:gd name="connsiteX4" fmla="*/ 164723 w 1505343"/>
                  <a:gd name="connsiteY4" fmla="*/ 257 h 3267332"/>
                  <a:gd name="connsiteX5" fmla="*/ 93285 w 1505343"/>
                  <a:gd name="connsiteY5" fmla="*/ 174565 h 3267332"/>
                  <a:gd name="connsiteX6" fmla="*/ 5655 w 1505343"/>
                  <a:gd name="connsiteY6" fmla="*/ 476507 h 3267332"/>
                  <a:gd name="connsiteX7" fmla="*/ 165675 w 1505343"/>
                  <a:gd name="connsiteY7" fmla="*/ 894655 h 3267332"/>
                  <a:gd name="connsiteX8" fmla="*/ 855285 w 1505343"/>
                  <a:gd name="connsiteY8" fmla="*/ 963235 h 3267332"/>
                  <a:gd name="connsiteX9" fmla="*/ 930533 w 1505343"/>
                  <a:gd name="connsiteY9" fmla="*/ 1136590 h 3267332"/>
                  <a:gd name="connsiteX10" fmla="*/ 785753 w 1505343"/>
                  <a:gd name="connsiteY10" fmla="*/ 2115760 h 3267332"/>
                  <a:gd name="connsiteX11" fmla="*/ 620018 w 1505343"/>
                  <a:gd name="connsiteY11" fmla="*/ 3221612 h 3267332"/>
                  <a:gd name="connsiteX12" fmla="*/ 639068 w 1505343"/>
                  <a:gd name="connsiteY12" fmla="*/ 3267332 h 3267332"/>
                  <a:gd name="connsiteX13" fmla="*/ 882908 w 1505343"/>
                  <a:gd name="connsiteY13" fmla="*/ 3266380 h 3267332"/>
                  <a:gd name="connsiteX14" fmla="*/ 943868 w 1505343"/>
                  <a:gd name="connsiteY14" fmla="*/ 3215897 h 3267332"/>
                  <a:gd name="connsiteX15" fmla="*/ 1285815 w 1505343"/>
                  <a:gd name="connsiteY15" fmla="*/ 2000507 h 3267332"/>
                  <a:gd name="connsiteX16" fmla="*/ 1468696 w 1505343"/>
                  <a:gd name="connsiteY16" fmla="*/ 1360427 h 3267332"/>
                  <a:gd name="connsiteX17" fmla="*/ 1476536 w 1505343"/>
                  <a:gd name="connsiteY17" fmla="*/ 755956 h 3267332"/>
                  <a:gd name="connsiteX0" fmla="*/ 1476536 w 1505343"/>
                  <a:gd name="connsiteY0" fmla="*/ 773380 h 3284756"/>
                  <a:gd name="connsiteX1" fmla="*/ 1169539 w 1505343"/>
                  <a:gd name="connsiteY1" fmla="*/ 563831 h 3284756"/>
                  <a:gd name="connsiteX2" fmla="*/ 824513 w 1505343"/>
                  <a:gd name="connsiteY2" fmla="*/ 397289 h 3284756"/>
                  <a:gd name="connsiteX3" fmla="*/ 816746 w 1505343"/>
                  <a:gd name="connsiteY3" fmla="*/ 18634 h 3284756"/>
                  <a:gd name="connsiteX4" fmla="*/ 155930 w 1505343"/>
                  <a:gd name="connsiteY4" fmla="*/ 96 h 3284756"/>
                  <a:gd name="connsiteX5" fmla="*/ 93285 w 1505343"/>
                  <a:gd name="connsiteY5" fmla="*/ 191989 h 3284756"/>
                  <a:gd name="connsiteX6" fmla="*/ 5655 w 1505343"/>
                  <a:gd name="connsiteY6" fmla="*/ 493931 h 3284756"/>
                  <a:gd name="connsiteX7" fmla="*/ 165675 w 1505343"/>
                  <a:gd name="connsiteY7" fmla="*/ 912079 h 3284756"/>
                  <a:gd name="connsiteX8" fmla="*/ 855285 w 1505343"/>
                  <a:gd name="connsiteY8" fmla="*/ 980659 h 3284756"/>
                  <a:gd name="connsiteX9" fmla="*/ 930533 w 1505343"/>
                  <a:gd name="connsiteY9" fmla="*/ 1154014 h 3284756"/>
                  <a:gd name="connsiteX10" fmla="*/ 785753 w 1505343"/>
                  <a:gd name="connsiteY10" fmla="*/ 2133184 h 3284756"/>
                  <a:gd name="connsiteX11" fmla="*/ 620018 w 1505343"/>
                  <a:gd name="connsiteY11" fmla="*/ 3239036 h 3284756"/>
                  <a:gd name="connsiteX12" fmla="*/ 639068 w 1505343"/>
                  <a:gd name="connsiteY12" fmla="*/ 3284756 h 3284756"/>
                  <a:gd name="connsiteX13" fmla="*/ 882908 w 1505343"/>
                  <a:gd name="connsiteY13" fmla="*/ 3283804 h 3284756"/>
                  <a:gd name="connsiteX14" fmla="*/ 943868 w 1505343"/>
                  <a:gd name="connsiteY14" fmla="*/ 3233321 h 3284756"/>
                  <a:gd name="connsiteX15" fmla="*/ 1285815 w 1505343"/>
                  <a:gd name="connsiteY15" fmla="*/ 2017931 h 3284756"/>
                  <a:gd name="connsiteX16" fmla="*/ 1468696 w 1505343"/>
                  <a:gd name="connsiteY16" fmla="*/ 1377851 h 3284756"/>
                  <a:gd name="connsiteX17" fmla="*/ 1476536 w 1505343"/>
                  <a:gd name="connsiteY17" fmla="*/ 773380 h 3284756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24513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77267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77267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78332 w 1505343"/>
                  <a:gd name="connsiteY1" fmla="*/ 52882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529290 w 1545795"/>
                  <a:gd name="connsiteY0" fmla="*/ 773541 h 3284917"/>
                  <a:gd name="connsiteX1" fmla="*/ 1178332 w 1545795"/>
                  <a:gd name="connsiteY1" fmla="*/ 528822 h 3284917"/>
                  <a:gd name="connsiteX2" fmla="*/ 850890 w 1545795"/>
                  <a:gd name="connsiteY2" fmla="*/ 397450 h 3284917"/>
                  <a:gd name="connsiteX3" fmla="*/ 834330 w 1545795"/>
                  <a:gd name="connsiteY3" fmla="*/ 1209 h 3284917"/>
                  <a:gd name="connsiteX4" fmla="*/ 155930 w 1545795"/>
                  <a:gd name="connsiteY4" fmla="*/ 257 h 3284917"/>
                  <a:gd name="connsiteX5" fmla="*/ 93285 w 1545795"/>
                  <a:gd name="connsiteY5" fmla="*/ 192150 h 3284917"/>
                  <a:gd name="connsiteX6" fmla="*/ 5655 w 1545795"/>
                  <a:gd name="connsiteY6" fmla="*/ 494092 h 3284917"/>
                  <a:gd name="connsiteX7" fmla="*/ 165675 w 1545795"/>
                  <a:gd name="connsiteY7" fmla="*/ 912240 h 3284917"/>
                  <a:gd name="connsiteX8" fmla="*/ 855285 w 1545795"/>
                  <a:gd name="connsiteY8" fmla="*/ 980820 h 3284917"/>
                  <a:gd name="connsiteX9" fmla="*/ 930533 w 1545795"/>
                  <a:gd name="connsiteY9" fmla="*/ 1154175 h 3284917"/>
                  <a:gd name="connsiteX10" fmla="*/ 785753 w 1545795"/>
                  <a:gd name="connsiteY10" fmla="*/ 2133345 h 3284917"/>
                  <a:gd name="connsiteX11" fmla="*/ 620018 w 1545795"/>
                  <a:gd name="connsiteY11" fmla="*/ 3239197 h 3284917"/>
                  <a:gd name="connsiteX12" fmla="*/ 639068 w 1545795"/>
                  <a:gd name="connsiteY12" fmla="*/ 3284917 h 3284917"/>
                  <a:gd name="connsiteX13" fmla="*/ 882908 w 1545795"/>
                  <a:gd name="connsiteY13" fmla="*/ 3283965 h 3284917"/>
                  <a:gd name="connsiteX14" fmla="*/ 943868 w 1545795"/>
                  <a:gd name="connsiteY14" fmla="*/ 3233482 h 3284917"/>
                  <a:gd name="connsiteX15" fmla="*/ 1285815 w 1545795"/>
                  <a:gd name="connsiteY15" fmla="*/ 2018092 h 3284917"/>
                  <a:gd name="connsiteX16" fmla="*/ 1468696 w 1545795"/>
                  <a:gd name="connsiteY16" fmla="*/ 1378012 h 3284917"/>
                  <a:gd name="connsiteX17" fmla="*/ 1529290 w 1545795"/>
                  <a:gd name="connsiteY17" fmla="*/ 773541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54702"/>
                  <a:gd name="connsiteY0" fmla="*/ 755957 h 3284917"/>
                  <a:gd name="connsiteX1" fmla="*/ 1178332 w 1554702"/>
                  <a:gd name="connsiteY1" fmla="*/ 528822 h 3284917"/>
                  <a:gd name="connsiteX2" fmla="*/ 850890 w 1554702"/>
                  <a:gd name="connsiteY2" fmla="*/ 397450 h 3284917"/>
                  <a:gd name="connsiteX3" fmla="*/ 834330 w 1554702"/>
                  <a:gd name="connsiteY3" fmla="*/ 1209 h 3284917"/>
                  <a:gd name="connsiteX4" fmla="*/ 155930 w 1554702"/>
                  <a:gd name="connsiteY4" fmla="*/ 257 h 3284917"/>
                  <a:gd name="connsiteX5" fmla="*/ 93285 w 1554702"/>
                  <a:gd name="connsiteY5" fmla="*/ 192150 h 3284917"/>
                  <a:gd name="connsiteX6" fmla="*/ 5655 w 1554702"/>
                  <a:gd name="connsiteY6" fmla="*/ 494092 h 3284917"/>
                  <a:gd name="connsiteX7" fmla="*/ 165675 w 1554702"/>
                  <a:gd name="connsiteY7" fmla="*/ 912240 h 3284917"/>
                  <a:gd name="connsiteX8" fmla="*/ 855285 w 1554702"/>
                  <a:gd name="connsiteY8" fmla="*/ 980820 h 3284917"/>
                  <a:gd name="connsiteX9" fmla="*/ 930533 w 1554702"/>
                  <a:gd name="connsiteY9" fmla="*/ 1154175 h 3284917"/>
                  <a:gd name="connsiteX10" fmla="*/ 785753 w 1554702"/>
                  <a:gd name="connsiteY10" fmla="*/ 2133345 h 3284917"/>
                  <a:gd name="connsiteX11" fmla="*/ 620018 w 1554702"/>
                  <a:gd name="connsiteY11" fmla="*/ 3239197 h 3284917"/>
                  <a:gd name="connsiteX12" fmla="*/ 639068 w 1554702"/>
                  <a:gd name="connsiteY12" fmla="*/ 3284917 h 3284917"/>
                  <a:gd name="connsiteX13" fmla="*/ 882908 w 1554702"/>
                  <a:gd name="connsiteY13" fmla="*/ 3283965 h 3284917"/>
                  <a:gd name="connsiteX14" fmla="*/ 943868 w 1554702"/>
                  <a:gd name="connsiteY14" fmla="*/ 3233482 h 3284917"/>
                  <a:gd name="connsiteX15" fmla="*/ 1285815 w 1554702"/>
                  <a:gd name="connsiteY15" fmla="*/ 2018092 h 3284917"/>
                  <a:gd name="connsiteX16" fmla="*/ 1468696 w 1554702"/>
                  <a:gd name="connsiteY16" fmla="*/ 1378012 h 3284917"/>
                  <a:gd name="connsiteX17" fmla="*/ 1546875 w 1554702"/>
                  <a:gd name="connsiteY17" fmla="*/ 755957 h 328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4702" h="3284917">
                    <a:moveTo>
                      <a:pt x="1546875" y="755957"/>
                    </a:moveTo>
                    <a:cubicBezTo>
                      <a:pt x="1497015" y="615890"/>
                      <a:pt x="1294330" y="588573"/>
                      <a:pt x="1178332" y="528822"/>
                    </a:cubicBezTo>
                    <a:cubicBezTo>
                      <a:pt x="1062334" y="469071"/>
                      <a:pt x="857558" y="440312"/>
                      <a:pt x="850890" y="397450"/>
                    </a:cubicBezTo>
                    <a:cubicBezTo>
                      <a:pt x="838508" y="321250"/>
                      <a:pt x="879097" y="126939"/>
                      <a:pt x="834330" y="1209"/>
                    </a:cubicBezTo>
                    <a:cubicBezTo>
                      <a:pt x="743842" y="7876"/>
                      <a:pt x="217842" y="-1648"/>
                      <a:pt x="155930" y="257"/>
                    </a:cubicBezTo>
                    <a:cubicBezTo>
                      <a:pt x="124497" y="58360"/>
                      <a:pt x="110430" y="133095"/>
                      <a:pt x="93285" y="192150"/>
                    </a:cubicBezTo>
                    <a:cubicBezTo>
                      <a:pt x="64710" y="293115"/>
                      <a:pt x="21848" y="390270"/>
                      <a:pt x="5655" y="494092"/>
                    </a:cubicBezTo>
                    <a:cubicBezTo>
                      <a:pt x="-19110" y="645540"/>
                      <a:pt x="38040" y="821752"/>
                      <a:pt x="165675" y="912240"/>
                    </a:cubicBezTo>
                    <a:cubicBezTo>
                      <a:pt x="352365" y="1043685"/>
                      <a:pt x="641925" y="980820"/>
                      <a:pt x="855285" y="980820"/>
                    </a:cubicBezTo>
                    <a:cubicBezTo>
                      <a:pt x="953393" y="980820"/>
                      <a:pt x="943868" y="1083690"/>
                      <a:pt x="930533" y="1154175"/>
                    </a:cubicBezTo>
                    <a:cubicBezTo>
                      <a:pt x="866715" y="1478025"/>
                      <a:pt x="825758" y="1805685"/>
                      <a:pt x="785753" y="2133345"/>
                    </a:cubicBezTo>
                    <a:cubicBezTo>
                      <a:pt x="745748" y="2463862"/>
                      <a:pt x="623828" y="3200145"/>
                      <a:pt x="620018" y="3239197"/>
                    </a:cubicBezTo>
                    <a:cubicBezTo>
                      <a:pt x="618113" y="3256342"/>
                      <a:pt x="608588" y="3279202"/>
                      <a:pt x="639068" y="3284917"/>
                    </a:cubicBezTo>
                    <a:lnTo>
                      <a:pt x="882908" y="3283965"/>
                    </a:lnTo>
                    <a:cubicBezTo>
                      <a:pt x="921008" y="3288727"/>
                      <a:pt x="934343" y="3268725"/>
                      <a:pt x="943868" y="3233482"/>
                    </a:cubicBezTo>
                    <a:cubicBezTo>
                      <a:pt x="991493" y="3055365"/>
                      <a:pt x="1221046" y="2245740"/>
                      <a:pt x="1285815" y="2018092"/>
                    </a:cubicBezTo>
                    <a:cubicBezTo>
                      <a:pt x="1318200" y="1903792"/>
                      <a:pt x="1442025" y="1498027"/>
                      <a:pt x="1468696" y="1378012"/>
                    </a:cubicBezTo>
                    <a:cubicBezTo>
                      <a:pt x="1503413" y="1131021"/>
                      <a:pt x="1579150" y="913607"/>
                      <a:pt x="1546875" y="7559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Right Triangle 1">
                <a:extLst>
                  <a:ext uri="{FF2B5EF4-FFF2-40B4-BE49-F238E27FC236}">
                    <a16:creationId xmlns:a16="http://schemas.microsoft.com/office/drawing/2014/main" id="{D022E29F-8ABA-4BC9-B0E4-D3F277558400}"/>
                  </a:ext>
                </a:extLst>
              </p:cNvPr>
              <p:cNvSpPr/>
              <p:nvPr/>
            </p:nvSpPr>
            <p:spPr>
              <a:xfrm>
                <a:off x="2738661" y="1884809"/>
                <a:ext cx="446550" cy="369490"/>
              </a:xfrm>
              <a:custGeom>
                <a:avLst/>
                <a:gdLst>
                  <a:gd name="connsiteX0" fmla="*/ 0 w 314519"/>
                  <a:gd name="connsiteY0" fmla="*/ 314519 h 314519"/>
                  <a:gd name="connsiteX1" fmla="*/ 0 w 314519"/>
                  <a:gd name="connsiteY1" fmla="*/ 0 h 314519"/>
                  <a:gd name="connsiteX2" fmla="*/ 314519 w 314519"/>
                  <a:gd name="connsiteY2" fmla="*/ 314519 h 314519"/>
                  <a:gd name="connsiteX3" fmla="*/ 0 w 314519"/>
                  <a:gd name="connsiteY3" fmla="*/ 314519 h 314519"/>
                  <a:gd name="connsiteX0" fmla="*/ 18107 w 332626"/>
                  <a:gd name="connsiteY0" fmla="*/ 260198 h 260198"/>
                  <a:gd name="connsiteX1" fmla="*/ 0 w 332626"/>
                  <a:gd name="connsiteY1" fmla="*/ 0 h 260198"/>
                  <a:gd name="connsiteX2" fmla="*/ 332626 w 332626"/>
                  <a:gd name="connsiteY2" fmla="*/ 260198 h 260198"/>
                  <a:gd name="connsiteX3" fmla="*/ 18107 w 332626"/>
                  <a:gd name="connsiteY3" fmla="*/ 260198 h 260198"/>
                  <a:gd name="connsiteX0" fmla="*/ 18107 w 340499"/>
                  <a:gd name="connsiteY0" fmla="*/ 260198 h 296941"/>
                  <a:gd name="connsiteX1" fmla="*/ 0 w 340499"/>
                  <a:gd name="connsiteY1" fmla="*/ 0 h 296941"/>
                  <a:gd name="connsiteX2" fmla="*/ 340499 w 340499"/>
                  <a:gd name="connsiteY2" fmla="*/ 296941 h 296941"/>
                  <a:gd name="connsiteX3" fmla="*/ 18107 w 340499"/>
                  <a:gd name="connsiteY3" fmla="*/ 260198 h 296941"/>
                  <a:gd name="connsiteX0" fmla="*/ 18107 w 358870"/>
                  <a:gd name="connsiteY0" fmla="*/ 260198 h 296941"/>
                  <a:gd name="connsiteX1" fmla="*/ 0 w 358870"/>
                  <a:gd name="connsiteY1" fmla="*/ 0 h 296941"/>
                  <a:gd name="connsiteX2" fmla="*/ 358870 w 358870"/>
                  <a:gd name="connsiteY2" fmla="*/ 296941 h 296941"/>
                  <a:gd name="connsiteX3" fmla="*/ 18107 w 358870"/>
                  <a:gd name="connsiteY3" fmla="*/ 260198 h 29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870" h="296941">
                    <a:moveTo>
                      <a:pt x="18107" y="260198"/>
                    </a:moveTo>
                    <a:lnTo>
                      <a:pt x="0" y="0"/>
                    </a:lnTo>
                    <a:lnTo>
                      <a:pt x="358870" y="296941"/>
                    </a:lnTo>
                    <a:lnTo>
                      <a:pt x="18107" y="260198"/>
                    </a:lnTo>
                    <a:close/>
                  </a:path>
                </a:pathLst>
              </a:custGeom>
              <a:gradFill>
                <a:gsLst>
                  <a:gs pos="51000">
                    <a:srgbClr val="000000">
                      <a:alpha val="0"/>
                    </a:srgb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0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703F485-9F21-4CE5-9A0D-8F7817807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72" y="1589380"/>
            <a:ext cx="9144000" cy="2387600"/>
          </a:xfrm>
        </p:spPr>
        <p:txBody>
          <a:bodyPr/>
          <a:lstStyle/>
          <a:p>
            <a:r>
              <a:rPr lang="id-ID" dirty="0"/>
              <a:t>Membuat kutipan dan daftar pustaka dengan ZOTERO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3F3C2A-DA26-4ACA-ABEC-F1B20DA68D65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A856618-A61D-42C5-BD8D-EC0AD758580C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017DA11-8159-47EE-8A60-1F4707369994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89AE092-6D3A-4B51-A4EA-26EDEFA6BEA0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41" name="Chord 40">
                  <a:extLst>
                    <a:ext uri="{FF2B5EF4-FFF2-40B4-BE49-F238E27FC236}">
                      <a16:creationId xmlns:a16="http://schemas.microsoft.com/office/drawing/2014/main" id="{F5802152-0DA8-4A1C-9F3C-46AF93C556FE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2A9C2D6-C243-4C32-B9B5-CECEAA3D9AC6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Chord 39">
                <a:extLst>
                  <a:ext uri="{FF2B5EF4-FFF2-40B4-BE49-F238E27FC236}">
                    <a16:creationId xmlns:a16="http://schemas.microsoft.com/office/drawing/2014/main" id="{11CA5872-8EB2-4EC5-B6EF-A737D6DDA6FC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A891B9-C440-4FC3-89D0-0F6D028F6F4E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3A7D12B-0818-4469-BAAD-CFA7C09BCD04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B94D0AF-639E-44B2-AA19-E97BA66C4B77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CFD9A68-1C04-402A-9B5B-F1088A1DEE4A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48" name="Chord 47">
                  <a:extLst>
                    <a:ext uri="{FF2B5EF4-FFF2-40B4-BE49-F238E27FC236}">
                      <a16:creationId xmlns:a16="http://schemas.microsoft.com/office/drawing/2014/main" id="{5B460BC6-5962-4735-8C93-3C785D36F7B2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F0EC874-C4FA-4159-ACC1-1DDCDC62DE25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Chord 46">
                <a:extLst>
                  <a:ext uri="{FF2B5EF4-FFF2-40B4-BE49-F238E27FC236}">
                    <a16:creationId xmlns:a16="http://schemas.microsoft.com/office/drawing/2014/main" id="{A9D55422-3672-4F66-A36E-D52DC01ADB75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TextBox 4">
            <a:extLst>
              <a:ext uri="{FF2B5EF4-FFF2-40B4-BE49-F238E27FC236}">
                <a16:creationId xmlns:a16="http://schemas.microsoft.com/office/drawing/2014/main" id="{E5BD93CC-79B8-448F-B56D-9939BA378C87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270842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F4DA23-0EB7-4104-83BA-94C95770DD89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17C508-52B5-431F-B0DE-EC086E17873F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0493C1-F2F4-4A17-BBFB-BFCAE0D7FA24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564A6F0-67A2-4E63-98EE-DDF62817771E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5" name="Chord 14">
                  <a:extLst>
                    <a:ext uri="{FF2B5EF4-FFF2-40B4-BE49-F238E27FC236}">
                      <a16:creationId xmlns:a16="http://schemas.microsoft.com/office/drawing/2014/main" id="{30CBEC2C-EA45-451C-AD6D-8C13CE881F6D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62288E1-66D8-4C7B-8B55-A554CB9780DC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C17578C8-402B-4101-92A1-1B06F65E086D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15BDD1-9381-4623-9252-3D8AC0E1E67C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041191-E5F1-4DD8-9879-DF2942A0D3B3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F965FF-5F85-41E4-846D-DA849FC66492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BECAE4B-34F3-47E8-9C0C-BDFA47C13E22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2" name="Chord 21">
                  <a:extLst>
                    <a:ext uri="{FF2B5EF4-FFF2-40B4-BE49-F238E27FC236}">
                      <a16:creationId xmlns:a16="http://schemas.microsoft.com/office/drawing/2014/main" id="{32A8B8D1-E85B-4121-9EE9-23EE7E7A92AD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F34299C-296B-4A3F-B56E-3E77E281090A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Chord 20">
                <a:extLst>
                  <a:ext uri="{FF2B5EF4-FFF2-40B4-BE49-F238E27FC236}">
                    <a16:creationId xmlns:a16="http://schemas.microsoft.com/office/drawing/2014/main" id="{35FC3EF6-2657-48B4-92B4-0432B0CFD936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70F7C7-B2D1-4334-ADA8-ABD96405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Integrasi zotero dengan aplikasi pengolah kata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70AF8-D1E2-4BB1-A3C9-49FB29508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Install plugin untuk ms. Word</a:t>
            </a:r>
          </a:p>
          <a:p>
            <a:r>
              <a:rPr lang="id-ID" dirty="0"/>
              <a:t>Buka laman </a:t>
            </a:r>
            <a:r>
              <a:rPr lang="id-ID" dirty="0">
                <a:hlinkClick r:id="rId2"/>
              </a:rPr>
              <a:t>https://www.zotero.org/support/word_processor_integration</a:t>
            </a:r>
            <a:r>
              <a:rPr lang="id-ID" dirty="0"/>
              <a:t> pada browser</a:t>
            </a:r>
          </a:p>
          <a:p>
            <a:endParaRPr lang="id-ID" dirty="0"/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4B1F1-7F4F-48C5-8184-2ACF1220C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75" t="23560" r="31845" b="45501"/>
          <a:stretch/>
        </p:blipFill>
        <p:spPr>
          <a:xfrm>
            <a:off x="727970" y="3657600"/>
            <a:ext cx="7093258" cy="21217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1F2CD-D30D-45F4-971A-55B70317C1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024" b="79177"/>
          <a:stretch/>
        </p:blipFill>
        <p:spPr>
          <a:xfrm>
            <a:off x="6479959" y="4883875"/>
            <a:ext cx="5522651" cy="161812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1072F7-37FB-4B68-99A6-6B8F31D6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239EF-7A6F-4D31-87B5-C0A07DC7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AD31715A-151E-48E6-A710-E5DF0DA5C57D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173506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21B2-8D12-413E-8CC4-53C7EA94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Menambah sitasi ke dalam MS.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2D796-D563-48CD-8202-A283AE490971}"/>
              </a:ext>
            </a:extLst>
          </p:cNvPr>
          <p:cNvSpPr txBox="1"/>
          <p:nvPr/>
        </p:nvSpPr>
        <p:spPr>
          <a:xfrm>
            <a:off x="994299" y="1827853"/>
            <a:ext cx="8700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dirty="0"/>
              <a:t>Buka aplikasi MS. Word</a:t>
            </a:r>
          </a:p>
          <a:p>
            <a:pPr marL="342900" indent="-342900">
              <a:buAutoNum type="arabicPeriod"/>
            </a:pPr>
            <a:r>
              <a:rPr lang="id-ID" dirty="0"/>
              <a:t>Tentukan citation style yang akan dipergunakan, misalnya IEEE</a:t>
            </a:r>
          </a:p>
          <a:p>
            <a:pPr marL="342900" indent="-342900">
              <a:buAutoNum type="arabicPeriod"/>
            </a:pPr>
            <a:r>
              <a:rPr lang="id-ID" dirty="0"/>
              <a:t>Klik “Document Preferences” dan pilih style “IEEE”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DC145BE-01CB-45AA-8B49-24F04CB98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36969" b="68944"/>
          <a:stretch/>
        </p:blipFill>
        <p:spPr>
          <a:xfrm>
            <a:off x="994299" y="3039321"/>
            <a:ext cx="10515600" cy="29144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9170C1-4562-4451-8BBE-1E0A6CC2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59DE9C-4F34-4C13-9F36-D77DB91F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23</a:t>
            </a:fld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05860A-7F19-4910-B71C-A3CDDBBE6916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62E97-A4E4-4D43-A51B-31791198B96D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235F24-D0D4-4A81-96DE-2E515BD42138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05E7FBD-FCA1-4321-B4C5-890ABA25045E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9" name="Chord 18">
                  <a:extLst>
                    <a:ext uri="{FF2B5EF4-FFF2-40B4-BE49-F238E27FC236}">
                      <a16:creationId xmlns:a16="http://schemas.microsoft.com/office/drawing/2014/main" id="{636E1D39-94EE-471B-A974-10D29814A205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99A0942-84CB-4E2E-9D59-CB7D32BE6BC4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A1007A21-8CD2-49ED-8445-7CB919988598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0EB205-3052-4490-8974-2489D30B9AB0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530375-8526-4A0E-8DCC-E543B9C61BD3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78659B-9AB9-4BA5-88F2-EBC4C1FCDD16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065544E-EDB9-4801-BE71-C8FED993C7B5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6" name="Chord 25">
                  <a:extLst>
                    <a:ext uri="{FF2B5EF4-FFF2-40B4-BE49-F238E27FC236}">
                      <a16:creationId xmlns:a16="http://schemas.microsoft.com/office/drawing/2014/main" id="{11B06FEE-DE30-482F-8773-C108514736C4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B539870F-33A2-43FA-B069-4E00B2F7C861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Chord 24">
                <a:extLst>
                  <a:ext uri="{FF2B5EF4-FFF2-40B4-BE49-F238E27FC236}">
                    <a16:creationId xmlns:a16="http://schemas.microsoft.com/office/drawing/2014/main" id="{47DC7F0E-3729-4C1F-9F8F-A8A969227613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1123A877-8682-499C-B823-424837AAA89E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3867176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ED91-7796-44CB-BCF6-84C0AA84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Menambah sitasi ke dalam MS.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B7667-AE11-44FD-B1E4-EDD15093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48" y="1372863"/>
            <a:ext cx="10515600" cy="435133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d-ID" dirty="0"/>
              <a:t>Tekan tombol “Add/Edit Citation” pada plugin Zotero</a:t>
            </a:r>
          </a:p>
          <a:p>
            <a:pPr marL="342900" indent="-342900">
              <a:buAutoNum type="arabicPeriod"/>
            </a:pPr>
            <a:r>
              <a:rPr lang="id-ID" dirty="0"/>
              <a:t>Pilih tampilan “classic view”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ABCFCA0-1DA9-4790-8697-F58DAE610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024" b="79177"/>
          <a:stretch/>
        </p:blipFill>
        <p:spPr>
          <a:xfrm>
            <a:off x="838200" y="2930263"/>
            <a:ext cx="7310811" cy="214206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0372E2-ADFF-4736-ADBF-AE8237688137}"/>
              </a:ext>
            </a:extLst>
          </p:cNvPr>
          <p:cNvSpPr/>
          <p:nvPr/>
        </p:nvSpPr>
        <p:spPr>
          <a:xfrm>
            <a:off x="875400" y="3672269"/>
            <a:ext cx="722581" cy="10586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490B28-3A2B-49D6-9DDC-D9E2C142F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77" t="40882" r="33161" b="47702"/>
          <a:stretch/>
        </p:blipFill>
        <p:spPr>
          <a:xfrm>
            <a:off x="3349474" y="4510714"/>
            <a:ext cx="8579569" cy="132556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18E2293-800F-43DF-8C4B-AF8544C9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5CCC431-3491-4255-AC58-C42E7890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24</a:t>
            </a:fld>
            <a:endParaRPr lang="id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521D2D-2BCD-4172-A1A2-91A5A796620F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8E8F4B-4B1A-4DE6-90D0-F76CDBCCA00F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FCC624-51E0-4041-AA56-6B61DF279B8A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E17F2C3-C7DD-4DCE-8EC1-ABBDC1FF7D22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7" name="Chord 16">
                  <a:extLst>
                    <a:ext uri="{FF2B5EF4-FFF2-40B4-BE49-F238E27FC236}">
                      <a16:creationId xmlns:a16="http://schemas.microsoft.com/office/drawing/2014/main" id="{A180342F-7353-4DDF-8DF6-67C8A3A25407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E664B42-715D-4229-A085-B2CCC125573A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Chord 15">
                <a:extLst>
                  <a:ext uri="{FF2B5EF4-FFF2-40B4-BE49-F238E27FC236}">
                    <a16:creationId xmlns:a16="http://schemas.microsoft.com/office/drawing/2014/main" id="{EDE49EF1-261F-4CF8-9BD3-B6A2E04E566D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96F6AA-8F98-417E-9C31-DF418A200E5C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3C20F2-E35F-43B3-A09B-FCC553131133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66A036-0324-4DA8-9A3B-0D25C5D54AE8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53C2531-9975-402D-A0BB-427B26C09060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4" name="Chord 23">
                  <a:extLst>
                    <a:ext uri="{FF2B5EF4-FFF2-40B4-BE49-F238E27FC236}">
                      <a16:creationId xmlns:a16="http://schemas.microsoft.com/office/drawing/2014/main" id="{358376EC-128F-4FC1-B5D1-83CBC5F98488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17DD33B-FB6A-46FB-8713-4CE8D6C0EC5C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Chord 22">
                <a:extLst>
                  <a:ext uri="{FF2B5EF4-FFF2-40B4-BE49-F238E27FC236}">
                    <a16:creationId xmlns:a16="http://schemas.microsoft.com/office/drawing/2014/main" id="{2B7A4D63-9E76-41CE-9588-308629F65AA9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4">
            <a:extLst>
              <a:ext uri="{FF2B5EF4-FFF2-40B4-BE49-F238E27FC236}">
                <a16:creationId xmlns:a16="http://schemas.microsoft.com/office/drawing/2014/main" id="{ACBF0B0A-D3EB-4939-9E7B-9A51FA78B000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3672182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022A-0F9C-457A-A386-ACEDA693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Menambah sitasi ke dalam MS. Word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5856E3-2ACE-480A-B70D-BCB5AE6FE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46" t="13742" r="21960" b="29131"/>
          <a:stretch/>
        </p:blipFill>
        <p:spPr>
          <a:xfrm>
            <a:off x="511946" y="2693986"/>
            <a:ext cx="5584054" cy="334804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535D40-79A3-40E4-B738-EAEFBAEB867B}"/>
              </a:ext>
            </a:extLst>
          </p:cNvPr>
          <p:cNvSpPr txBox="1">
            <a:spLocks/>
          </p:cNvSpPr>
          <p:nvPr/>
        </p:nvSpPr>
        <p:spPr>
          <a:xfrm>
            <a:off x="500848" y="13728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id-ID" dirty="0"/>
              <a:t>Pilih artikel yang disitasi dan klik OK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id-ID" dirty="0"/>
              <a:t>Pada dokumen MS. Word akan terlihat sitasi yang telah dibuat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Font typeface="Arial" panose="020B0604020202020204" pitchFamily="34" charset="0"/>
              <a:buNone/>
            </a:pPr>
            <a:endParaRPr lang="id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93294-D167-49E9-929F-E018F12E1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72" t="33916" r="27695" b="27896"/>
          <a:stretch/>
        </p:blipFill>
        <p:spPr>
          <a:xfrm>
            <a:off x="6220287" y="3105289"/>
            <a:ext cx="5246704" cy="2618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2DDC195-5782-4D6F-BF02-5EA24B764597}"/>
              </a:ext>
            </a:extLst>
          </p:cNvPr>
          <p:cNvSpPr/>
          <p:nvPr/>
        </p:nvSpPr>
        <p:spPr>
          <a:xfrm>
            <a:off x="8606160" y="4669654"/>
            <a:ext cx="875191" cy="42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68FA94-F70E-44BF-B8D9-D0143025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3344338-EECC-43FA-8F5C-C554359E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25</a:t>
            </a:fld>
            <a:endParaRPr lang="id-ID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3A01E5-7DA2-4B24-AD51-DAB9A24D0748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ACE169D-0795-4A3E-B38B-BCEA09EC6F26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C123FFD-B172-461C-BC7C-575DE977ECE7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54BD989-31DF-4A9F-B2BC-CA83CC0A5771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9" name="Chord 18">
                  <a:extLst>
                    <a:ext uri="{FF2B5EF4-FFF2-40B4-BE49-F238E27FC236}">
                      <a16:creationId xmlns:a16="http://schemas.microsoft.com/office/drawing/2014/main" id="{155F9735-3790-451F-9089-C4C84A2B6AB7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98D4B3D3-0B8D-4D89-82EA-F08A7F6C8902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5F2BF73-7064-4967-9010-7EF34FD2E4EF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626115-B2DA-48D7-BC4D-8825F00FF4E0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0DA422-E87A-499B-8E65-CBDC1B6C3835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BC15E9B-7FA0-4356-917D-5A3B00C1C037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F5FD4AF-8E77-49F6-980F-EE12B1F8030C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6" name="Chord 25">
                  <a:extLst>
                    <a:ext uri="{FF2B5EF4-FFF2-40B4-BE49-F238E27FC236}">
                      <a16:creationId xmlns:a16="http://schemas.microsoft.com/office/drawing/2014/main" id="{DFADABF3-A023-4FC6-B4CC-ABD0224522E7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6E56D41-52B6-45A2-A209-6CA81128B5EE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Chord 24">
                <a:extLst>
                  <a:ext uri="{FF2B5EF4-FFF2-40B4-BE49-F238E27FC236}">
                    <a16:creationId xmlns:a16="http://schemas.microsoft.com/office/drawing/2014/main" id="{6F2C3A7E-E9EC-411A-89F5-0B3A2E995C7A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8DB200F6-EE8C-4387-B4C1-A3710E598ACA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1147357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2988-2FF4-4352-8A8C-67773C2D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Merubah citation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4AAF7-3985-4186-8798-A7A2D7C37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/>
              <a:t>Klik document preferences</a:t>
            </a:r>
          </a:p>
          <a:p>
            <a:pPr marL="514350" indent="-514350">
              <a:buAutoNum type="arabicPeriod"/>
            </a:pPr>
            <a:r>
              <a:rPr lang="id-ID" dirty="0"/>
              <a:t>Pilih citation style yang akan digunakan/diubah. Misalnya : American Psychological Association (APA) 7th edition</a:t>
            </a:r>
          </a:p>
          <a:p>
            <a:pPr marL="0" indent="0">
              <a:buNone/>
            </a:pPr>
            <a:r>
              <a:rPr lang="id-ID" dirty="0"/>
              <a:t> 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C9D734-EAE7-42F1-A0D8-149C41AFE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43" b="29579"/>
          <a:stretch/>
        </p:blipFill>
        <p:spPr>
          <a:xfrm>
            <a:off x="3755254" y="3173218"/>
            <a:ext cx="5566299" cy="354159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81B90D7-01F3-41AA-88CB-E4E5E2B9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B2E11E-A3AB-499B-ABC7-B1ADF629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26</a:t>
            </a:fld>
            <a:endParaRPr lang="id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1F1ECB-99E2-4B19-8316-B5A783B88818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05BAFCD-7C0F-4C3C-BC8B-4D9711C40E73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238EA61-2E00-49D3-A7B9-80706D3902D8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B085AF4-4941-482E-B651-B2AF59852304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6" name="Chord 15">
                  <a:extLst>
                    <a:ext uri="{FF2B5EF4-FFF2-40B4-BE49-F238E27FC236}">
                      <a16:creationId xmlns:a16="http://schemas.microsoft.com/office/drawing/2014/main" id="{3254C8C5-C04C-4064-8069-ABF288105060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415B1AE1-01ED-4B17-844B-0AFCA2D1DE5E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Chord 14">
                <a:extLst>
                  <a:ext uri="{FF2B5EF4-FFF2-40B4-BE49-F238E27FC236}">
                    <a16:creationId xmlns:a16="http://schemas.microsoft.com/office/drawing/2014/main" id="{EA00B9FB-5E56-4DAF-9399-444C7D2D31CC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FECBE2-E417-494D-9BF0-7AA75A5D71F7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CB343C-5EB4-4D5A-9771-C31471E9E385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97FA00-D71A-4291-B94C-25805A77EBAA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0CD74E2-0356-4C2D-8597-A0B51E5370FD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3" name="Chord 22">
                  <a:extLst>
                    <a:ext uri="{FF2B5EF4-FFF2-40B4-BE49-F238E27FC236}">
                      <a16:creationId xmlns:a16="http://schemas.microsoft.com/office/drawing/2014/main" id="{E2223F36-A8D2-433E-92AB-47BAAEB291AB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F263B00-D997-45EE-8E60-81EBA3F1205E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Chord 21">
                <a:extLst>
                  <a:ext uri="{FF2B5EF4-FFF2-40B4-BE49-F238E27FC236}">
                    <a16:creationId xmlns:a16="http://schemas.microsoft.com/office/drawing/2014/main" id="{AF3F8C80-DF7E-442C-BA77-B11102AF8B50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6508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9A9A2-39BC-4A7A-95D8-434A6373E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2" t="33916" r="27695" b="27896"/>
          <a:stretch/>
        </p:blipFill>
        <p:spPr>
          <a:xfrm>
            <a:off x="911440" y="1825625"/>
            <a:ext cx="5246704" cy="2618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A2AAB2-D5F7-43E9-B806-506CAC5E079C}"/>
              </a:ext>
            </a:extLst>
          </p:cNvPr>
          <p:cNvSpPr/>
          <p:nvPr/>
        </p:nvSpPr>
        <p:spPr>
          <a:xfrm>
            <a:off x="3297313" y="3389990"/>
            <a:ext cx="875191" cy="4261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49E5E-2BCA-4683-B980-830D8384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1" t="28220" r="27112" b="33592"/>
          <a:stretch/>
        </p:blipFill>
        <p:spPr>
          <a:xfrm>
            <a:off x="6231384" y="1825625"/>
            <a:ext cx="5415379" cy="261891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A75EF2A-F20C-43A3-91DE-4958FE0BBF09}"/>
              </a:ext>
            </a:extLst>
          </p:cNvPr>
          <p:cNvSpPr/>
          <p:nvPr/>
        </p:nvSpPr>
        <p:spPr>
          <a:xfrm>
            <a:off x="8939073" y="3684432"/>
            <a:ext cx="1225859" cy="630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B3555A-DDAA-40B5-AE83-F3A63E18E2FC}"/>
              </a:ext>
            </a:extLst>
          </p:cNvPr>
          <p:cNvSpPr txBox="1"/>
          <p:nvPr/>
        </p:nvSpPr>
        <p:spPr>
          <a:xfrm>
            <a:off x="2192784" y="4838330"/>
            <a:ext cx="237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IEEE citation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67E447-268E-44E4-B3D7-FFCA1AC3ACA8}"/>
              </a:ext>
            </a:extLst>
          </p:cNvPr>
          <p:cNvSpPr txBox="1"/>
          <p:nvPr/>
        </p:nvSpPr>
        <p:spPr>
          <a:xfrm>
            <a:off x="7181663" y="4955219"/>
            <a:ext cx="328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APA 7th Edition citation style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C29D8F6-998A-4FF2-84A6-A41F69B3CE89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9501-405A-4F16-9F12-FA0207FC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Membuat daftar pustaka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4DB2-E807-4C0F-809A-E9ABB5ECF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id-ID" dirty="0"/>
              <a:t>Letakkan kursor pada tempat daftar pustaka</a:t>
            </a:r>
          </a:p>
          <a:p>
            <a:pPr marL="514350" indent="-514350">
              <a:buAutoNum type="arabicPeriod"/>
            </a:pPr>
            <a:r>
              <a:rPr lang="id-ID" dirty="0"/>
              <a:t>Tekan tombol “insert bibliography”</a:t>
            </a:r>
          </a:p>
          <a:p>
            <a:pPr marL="0" indent="0">
              <a:buNone/>
            </a:pPr>
            <a:endParaRPr lang="id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34CCB-924C-47EE-85D2-65D08ED3E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393" b="76699"/>
          <a:stretch/>
        </p:blipFill>
        <p:spPr>
          <a:xfrm>
            <a:off x="330132" y="3144753"/>
            <a:ext cx="4767308" cy="3032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A0A714-3502-4EB9-AC6C-C6F9577D5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35" t="54757" r="28714" b="16246"/>
          <a:stretch/>
        </p:blipFill>
        <p:spPr>
          <a:xfrm>
            <a:off x="5605508" y="3229494"/>
            <a:ext cx="6377183" cy="2450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42EDB-90C3-49C5-98C5-B8FBAA5E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  <a:endParaRPr lang="id-ID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F859D-9DC8-4AED-9D1F-92F01C38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28</a:t>
            </a:fld>
            <a:endParaRPr lang="id-ID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371C2C1-79F2-4398-9212-DA71A3A7B405}"/>
              </a:ext>
            </a:extLst>
          </p:cNvPr>
          <p:cNvGrpSpPr/>
          <p:nvPr/>
        </p:nvGrpSpPr>
        <p:grpSpPr>
          <a:xfrm>
            <a:off x="8018358" y="273125"/>
            <a:ext cx="3964333" cy="2481204"/>
            <a:chOff x="3477066" y="1126131"/>
            <a:chExt cx="4712316" cy="294935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5A9C896-9E82-441F-889B-CE9CBF0F693D}"/>
                </a:ext>
              </a:extLst>
            </p:cNvPr>
            <p:cNvGrpSpPr/>
            <p:nvPr/>
          </p:nvGrpSpPr>
          <p:grpSpPr>
            <a:xfrm>
              <a:off x="4921624" y="3614318"/>
              <a:ext cx="2175603" cy="343933"/>
              <a:chOff x="7072329" y="5919117"/>
              <a:chExt cx="3298812" cy="521496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CA8E5DA-B008-4E2E-BDEC-DB14F974D1BA}"/>
                  </a:ext>
                </a:extLst>
              </p:cNvPr>
              <p:cNvSpPr/>
              <p:nvPr/>
            </p:nvSpPr>
            <p:spPr>
              <a:xfrm>
                <a:off x="9828617" y="6310685"/>
                <a:ext cx="173088" cy="129928"/>
              </a:xfrm>
              <a:custGeom>
                <a:avLst/>
                <a:gdLst>
                  <a:gd name="connsiteX0" fmla="*/ 218671 w 260644"/>
                  <a:gd name="connsiteY0" fmla="*/ 0 h 195652"/>
                  <a:gd name="connsiteX1" fmla="*/ 68378 w 260644"/>
                  <a:gd name="connsiteY1" fmla="*/ 0 h 195652"/>
                  <a:gd name="connsiteX2" fmla="*/ 26403 w 260644"/>
                  <a:gd name="connsiteY2" fmla="*/ 44005 h 195652"/>
                  <a:gd name="connsiteX3" fmla="*/ 0 w 260644"/>
                  <a:gd name="connsiteY3" fmla="*/ 142847 h 195652"/>
                  <a:gd name="connsiteX4" fmla="*/ 41974 w 260644"/>
                  <a:gd name="connsiteY4" fmla="*/ 186852 h 195652"/>
                  <a:gd name="connsiteX5" fmla="*/ 192268 w 260644"/>
                  <a:gd name="connsiteY5" fmla="*/ 195652 h 195652"/>
                  <a:gd name="connsiteX6" fmla="*/ 234242 w 260644"/>
                  <a:gd name="connsiteY6" fmla="*/ 151648 h 195652"/>
                  <a:gd name="connsiteX7" fmla="*/ 260645 w 260644"/>
                  <a:gd name="connsiteY7" fmla="*/ 44005 h 195652"/>
                  <a:gd name="connsiteX8" fmla="*/ 218671 w 260644"/>
                  <a:gd name="connsiteY8" fmla="*/ 0 h 195652"/>
                  <a:gd name="connsiteX9" fmla="*/ 218671 w 260644"/>
                  <a:gd name="connsiteY9" fmla="*/ 0 h 195652"/>
                  <a:gd name="connsiteX10" fmla="*/ 179405 w 260644"/>
                  <a:gd name="connsiteY10" fmla="*/ 171281 h 195652"/>
                  <a:gd name="connsiteX11" fmla="*/ 44005 w 260644"/>
                  <a:gd name="connsiteY11" fmla="*/ 162480 h 195652"/>
                  <a:gd name="connsiteX12" fmla="*/ 29111 w 260644"/>
                  <a:gd name="connsiteY12" fmla="*/ 144201 h 195652"/>
                  <a:gd name="connsiteX13" fmla="*/ 46713 w 260644"/>
                  <a:gd name="connsiteY13" fmla="*/ 128630 h 195652"/>
                  <a:gd name="connsiteX14" fmla="*/ 182113 w 260644"/>
                  <a:gd name="connsiteY14" fmla="*/ 137431 h 195652"/>
                  <a:gd name="connsiteX15" fmla="*/ 197007 w 260644"/>
                  <a:gd name="connsiteY15" fmla="*/ 155710 h 195652"/>
                  <a:gd name="connsiteX16" fmla="*/ 179405 w 260644"/>
                  <a:gd name="connsiteY16" fmla="*/ 171281 h 195652"/>
                  <a:gd name="connsiteX17" fmla="*/ 179405 w 260644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0644" h="195652">
                    <a:moveTo>
                      <a:pt x="218671" y="0"/>
                    </a:moveTo>
                    <a:lnTo>
                      <a:pt x="68378" y="0"/>
                    </a:lnTo>
                    <a:cubicBezTo>
                      <a:pt x="45359" y="0"/>
                      <a:pt x="26403" y="18956"/>
                      <a:pt x="26403" y="44005"/>
                    </a:cubicBezTo>
                    <a:lnTo>
                      <a:pt x="0" y="142847"/>
                    </a:lnTo>
                    <a:cubicBezTo>
                      <a:pt x="0" y="166542"/>
                      <a:pt x="18279" y="186852"/>
                      <a:pt x="41974" y="186852"/>
                    </a:cubicBezTo>
                    <a:lnTo>
                      <a:pt x="192268" y="195652"/>
                    </a:lnTo>
                    <a:cubicBezTo>
                      <a:pt x="215286" y="195652"/>
                      <a:pt x="234242" y="176697"/>
                      <a:pt x="234242" y="151648"/>
                    </a:cubicBezTo>
                    <a:lnTo>
                      <a:pt x="260645" y="44005"/>
                    </a:lnTo>
                    <a:cubicBezTo>
                      <a:pt x="260645" y="18956"/>
                      <a:pt x="242366" y="0"/>
                      <a:pt x="218671" y="0"/>
                    </a:cubicBezTo>
                    <a:lnTo>
                      <a:pt x="218671" y="0"/>
                    </a:lnTo>
                    <a:close/>
                    <a:moveTo>
                      <a:pt x="179405" y="171281"/>
                    </a:moveTo>
                    <a:lnTo>
                      <a:pt x="44005" y="162480"/>
                    </a:lnTo>
                    <a:cubicBezTo>
                      <a:pt x="35204" y="161803"/>
                      <a:pt x="28434" y="153678"/>
                      <a:pt x="29111" y="144201"/>
                    </a:cubicBezTo>
                    <a:cubicBezTo>
                      <a:pt x="29788" y="134723"/>
                      <a:pt x="37913" y="127953"/>
                      <a:pt x="46713" y="128630"/>
                    </a:cubicBezTo>
                    <a:lnTo>
                      <a:pt x="182113" y="137431"/>
                    </a:lnTo>
                    <a:cubicBezTo>
                      <a:pt x="190914" y="138108"/>
                      <a:pt x="197684" y="146232"/>
                      <a:pt x="197007" y="155710"/>
                    </a:cubicBezTo>
                    <a:cubicBezTo>
                      <a:pt x="196330" y="164511"/>
                      <a:pt x="188206" y="171958"/>
                      <a:pt x="179405" y="171281"/>
                    </a:cubicBezTo>
                    <a:lnTo>
                      <a:pt x="179405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864554C-6406-45CF-97E8-DE7870B6C54E}"/>
                  </a:ext>
                </a:extLst>
              </p:cNvPr>
              <p:cNvSpPr/>
              <p:nvPr/>
            </p:nvSpPr>
            <p:spPr>
              <a:xfrm>
                <a:off x="7130324" y="6135417"/>
                <a:ext cx="187025" cy="129928"/>
              </a:xfrm>
              <a:custGeom>
                <a:avLst/>
                <a:gdLst>
                  <a:gd name="connsiteX0" fmla="*/ 236273 w 281631"/>
                  <a:gd name="connsiteY0" fmla="*/ 0 h 195652"/>
                  <a:gd name="connsiteX1" fmla="*/ 73793 w 281631"/>
                  <a:gd name="connsiteY1" fmla="*/ 0 h 195652"/>
                  <a:gd name="connsiteX2" fmla="*/ 28434 w 281631"/>
                  <a:gd name="connsiteY2" fmla="*/ 44005 h 195652"/>
                  <a:gd name="connsiteX3" fmla="*/ 0 w 281631"/>
                  <a:gd name="connsiteY3" fmla="*/ 142847 h 195652"/>
                  <a:gd name="connsiteX4" fmla="*/ 45359 w 281631"/>
                  <a:gd name="connsiteY4" fmla="*/ 186852 h 195652"/>
                  <a:gd name="connsiteX5" fmla="*/ 207839 w 281631"/>
                  <a:gd name="connsiteY5" fmla="*/ 195653 h 195652"/>
                  <a:gd name="connsiteX6" fmla="*/ 253198 w 281631"/>
                  <a:gd name="connsiteY6" fmla="*/ 151648 h 195652"/>
                  <a:gd name="connsiteX7" fmla="*/ 281632 w 281631"/>
                  <a:gd name="connsiteY7" fmla="*/ 44005 h 195652"/>
                  <a:gd name="connsiteX8" fmla="*/ 236273 w 281631"/>
                  <a:gd name="connsiteY8" fmla="*/ 0 h 195652"/>
                  <a:gd name="connsiteX9" fmla="*/ 236273 w 281631"/>
                  <a:gd name="connsiteY9" fmla="*/ 0 h 195652"/>
                  <a:gd name="connsiteX10" fmla="*/ 193622 w 281631"/>
                  <a:gd name="connsiteY10" fmla="*/ 171281 h 195652"/>
                  <a:gd name="connsiteX11" fmla="*/ 46713 w 281631"/>
                  <a:gd name="connsiteY11" fmla="*/ 162480 h 195652"/>
                  <a:gd name="connsiteX12" fmla="*/ 30465 w 281631"/>
                  <a:gd name="connsiteY12" fmla="*/ 144201 h 195652"/>
                  <a:gd name="connsiteX13" fmla="*/ 49421 w 281631"/>
                  <a:gd name="connsiteY13" fmla="*/ 128630 h 195652"/>
                  <a:gd name="connsiteX14" fmla="*/ 196330 w 281631"/>
                  <a:gd name="connsiteY14" fmla="*/ 137431 h 195652"/>
                  <a:gd name="connsiteX15" fmla="*/ 212578 w 281631"/>
                  <a:gd name="connsiteY15" fmla="*/ 155710 h 195652"/>
                  <a:gd name="connsiteX16" fmla="*/ 193622 w 281631"/>
                  <a:gd name="connsiteY16" fmla="*/ 171281 h 195652"/>
                  <a:gd name="connsiteX17" fmla="*/ 193622 w 281631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31" h="195652">
                    <a:moveTo>
                      <a:pt x="236273" y="0"/>
                    </a:moveTo>
                    <a:lnTo>
                      <a:pt x="73793" y="0"/>
                    </a:lnTo>
                    <a:cubicBezTo>
                      <a:pt x="49421" y="0"/>
                      <a:pt x="28434" y="18956"/>
                      <a:pt x="28434" y="44005"/>
                    </a:cubicBezTo>
                    <a:lnTo>
                      <a:pt x="0" y="142847"/>
                    </a:lnTo>
                    <a:cubicBezTo>
                      <a:pt x="0" y="166542"/>
                      <a:pt x="19633" y="186852"/>
                      <a:pt x="45359" y="186852"/>
                    </a:cubicBezTo>
                    <a:lnTo>
                      <a:pt x="207839" y="195653"/>
                    </a:lnTo>
                    <a:cubicBezTo>
                      <a:pt x="232211" y="195653"/>
                      <a:pt x="253198" y="176697"/>
                      <a:pt x="253198" y="151648"/>
                    </a:cubicBezTo>
                    <a:lnTo>
                      <a:pt x="281632" y="44005"/>
                    </a:lnTo>
                    <a:cubicBezTo>
                      <a:pt x="281632" y="18956"/>
                      <a:pt x="260645" y="0"/>
                      <a:pt x="236273" y="0"/>
                    </a:cubicBezTo>
                    <a:lnTo>
                      <a:pt x="236273" y="0"/>
                    </a:lnTo>
                    <a:close/>
                    <a:moveTo>
                      <a:pt x="193622" y="171281"/>
                    </a:moveTo>
                    <a:lnTo>
                      <a:pt x="46713" y="162480"/>
                    </a:lnTo>
                    <a:cubicBezTo>
                      <a:pt x="37235" y="161803"/>
                      <a:pt x="29788" y="153679"/>
                      <a:pt x="30465" y="144201"/>
                    </a:cubicBezTo>
                    <a:cubicBezTo>
                      <a:pt x="31142" y="135400"/>
                      <a:pt x="39943" y="127953"/>
                      <a:pt x="49421" y="128630"/>
                    </a:cubicBezTo>
                    <a:lnTo>
                      <a:pt x="196330" y="137431"/>
                    </a:lnTo>
                    <a:cubicBezTo>
                      <a:pt x="205808" y="138108"/>
                      <a:pt x="213255" y="146232"/>
                      <a:pt x="212578" y="155710"/>
                    </a:cubicBezTo>
                    <a:cubicBezTo>
                      <a:pt x="211224" y="165188"/>
                      <a:pt x="203100" y="172635"/>
                      <a:pt x="193622" y="171281"/>
                    </a:cubicBezTo>
                    <a:lnTo>
                      <a:pt x="193622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681F588-0A4D-41B3-9AAC-70A34CD0E49C}"/>
                  </a:ext>
                </a:extLst>
              </p:cNvPr>
              <p:cNvSpPr/>
              <p:nvPr/>
            </p:nvSpPr>
            <p:spPr>
              <a:xfrm>
                <a:off x="7072329" y="5976839"/>
                <a:ext cx="3298565" cy="288211"/>
              </a:xfrm>
              <a:custGeom>
                <a:avLst/>
                <a:gdLst>
                  <a:gd name="connsiteX0" fmla="*/ 4964434 w 4967141"/>
                  <a:gd name="connsiteY0" fmla="*/ 334927 h 434003"/>
                  <a:gd name="connsiteX1" fmla="*/ 4617810 w 4967141"/>
                  <a:gd name="connsiteY1" fmla="*/ 424968 h 434003"/>
                  <a:gd name="connsiteX2" fmla="*/ 4551464 w 4967141"/>
                  <a:gd name="connsiteY2" fmla="*/ 433769 h 434003"/>
                  <a:gd name="connsiteX3" fmla="*/ 51452 w 4967141"/>
                  <a:gd name="connsiteY3" fmla="*/ 145368 h 434003"/>
                  <a:gd name="connsiteX4" fmla="*/ 16248 w 4967141"/>
                  <a:gd name="connsiteY4" fmla="*/ 120319 h 434003"/>
                  <a:gd name="connsiteX5" fmla="*/ 0 w 4967141"/>
                  <a:gd name="connsiteY5" fmla="*/ 1167 h 434003"/>
                  <a:gd name="connsiteX6" fmla="*/ 4384923 w 4967141"/>
                  <a:gd name="connsiteY6" fmla="*/ 276706 h 434003"/>
                  <a:gd name="connsiteX7" fmla="*/ 4714622 w 4967141"/>
                  <a:gd name="connsiteY7" fmla="*/ 244210 h 434003"/>
                  <a:gd name="connsiteX8" fmla="*/ 4967142 w 4967141"/>
                  <a:gd name="connsiteY8" fmla="*/ 253011 h 434003"/>
                  <a:gd name="connsiteX9" fmla="*/ 4964434 w 4967141"/>
                  <a:gd name="connsiteY9" fmla="*/ 334927 h 434003"/>
                  <a:gd name="connsiteX10" fmla="*/ 4964434 w 4967141"/>
                  <a:gd name="connsiteY10" fmla="*/ 334927 h 43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434003">
                    <a:moveTo>
                      <a:pt x="4964434" y="334927"/>
                    </a:moveTo>
                    <a:cubicBezTo>
                      <a:pt x="4848667" y="364715"/>
                      <a:pt x="4733577" y="393826"/>
                      <a:pt x="4617810" y="424968"/>
                    </a:cubicBezTo>
                    <a:cubicBezTo>
                      <a:pt x="4596147" y="430384"/>
                      <a:pt x="4573806" y="435123"/>
                      <a:pt x="4551464" y="433769"/>
                    </a:cubicBezTo>
                    <a:cubicBezTo>
                      <a:pt x="4321285" y="422937"/>
                      <a:pt x="252521" y="157553"/>
                      <a:pt x="51452" y="145368"/>
                    </a:cubicBezTo>
                    <a:cubicBezTo>
                      <a:pt x="33173" y="144691"/>
                      <a:pt x="18956" y="142660"/>
                      <a:pt x="16248" y="120319"/>
                    </a:cubicBezTo>
                    <a:cubicBezTo>
                      <a:pt x="11509" y="81053"/>
                      <a:pt x="5416" y="40433"/>
                      <a:pt x="0" y="1167"/>
                    </a:cubicBezTo>
                    <a:cubicBezTo>
                      <a:pt x="0" y="-20497"/>
                      <a:pt x="4329409" y="266551"/>
                      <a:pt x="4384923" y="276706"/>
                    </a:cubicBezTo>
                    <a:cubicBezTo>
                      <a:pt x="4505429" y="298370"/>
                      <a:pt x="4601562" y="282121"/>
                      <a:pt x="4714622" y="244210"/>
                    </a:cubicBezTo>
                    <a:cubicBezTo>
                      <a:pt x="4878455" y="189373"/>
                      <a:pt x="4967142" y="206297"/>
                      <a:pt x="4967142" y="253011"/>
                    </a:cubicBezTo>
                    <a:cubicBezTo>
                      <a:pt x="4966465" y="281445"/>
                      <a:pt x="4964434" y="308525"/>
                      <a:pt x="4964434" y="334927"/>
                    </a:cubicBezTo>
                    <a:lnTo>
                      <a:pt x="4964434" y="334927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74A8B3F-97AA-43B0-A34E-E8E2CDDE50D7}"/>
                  </a:ext>
                </a:extLst>
              </p:cNvPr>
              <p:cNvSpPr/>
              <p:nvPr/>
            </p:nvSpPr>
            <p:spPr>
              <a:xfrm>
                <a:off x="7072329" y="5933512"/>
                <a:ext cx="3298565" cy="244786"/>
              </a:xfrm>
              <a:custGeom>
                <a:avLst/>
                <a:gdLst>
                  <a:gd name="connsiteX0" fmla="*/ 0 w 4967141"/>
                  <a:gd name="connsiteY0" fmla="*/ 65057 h 368611"/>
                  <a:gd name="connsiteX1" fmla="*/ 182113 w 4967141"/>
                  <a:gd name="connsiteY1" fmla="*/ 65 h 368611"/>
                  <a:gd name="connsiteX2" fmla="*/ 4425543 w 4967141"/>
                  <a:gd name="connsiteY2" fmla="*/ 270865 h 368611"/>
                  <a:gd name="connsiteX3" fmla="*/ 4692957 w 4967141"/>
                  <a:gd name="connsiteY3" fmla="*/ 244462 h 368611"/>
                  <a:gd name="connsiteX4" fmla="*/ 4838512 w 4967141"/>
                  <a:gd name="connsiteY4" fmla="*/ 234307 h 368611"/>
                  <a:gd name="connsiteX5" fmla="*/ 4967142 w 4967141"/>
                  <a:gd name="connsiteY5" fmla="*/ 331795 h 368611"/>
                  <a:gd name="connsiteX6" fmla="*/ 4831742 w 4967141"/>
                  <a:gd name="connsiteY6" fmla="*/ 294560 h 368611"/>
                  <a:gd name="connsiteX7" fmla="*/ 4611717 w 4967141"/>
                  <a:gd name="connsiteY7" fmla="*/ 352782 h 368611"/>
                  <a:gd name="connsiteX8" fmla="*/ 4447207 w 4967141"/>
                  <a:gd name="connsiteY8" fmla="*/ 364968 h 368611"/>
                  <a:gd name="connsiteX9" fmla="*/ 0 w 4967141"/>
                  <a:gd name="connsiteY9" fmla="*/ 65057 h 368611"/>
                  <a:gd name="connsiteX10" fmla="*/ 0 w 4967141"/>
                  <a:gd name="connsiteY10" fmla="*/ 65057 h 36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368611">
                    <a:moveTo>
                      <a:pt x="0" y="65057"/>
                    </a:moveTo>
                    <a:cubicBezTo>
                      <a:pt x="0" y="18344"/>
                      <a:pt x="132692" y="-1289"/>
                      <a:pt x="182113" y="65"/>
                    </a:cubicBezTo>
                    <a:cubicBezTo>
                      <a:pt x="261998" y="12251"/>
                      <a:pt x="3679490" y="207904"/>
                      <a:pt x="4425543" y="270865"/>
                    </a:cubicBezTo>
                    <a:cubicBezTo>
                      <a:pt x="4562974" y="283051"/>
                      <a:pt x="4646244" y="255971"/>
                      <a:pt x="4692957" y="244462"/>
                    </a:cubicBezTo>
                    <a:cubicBezTo>
                      <a:pt x="4731547" y="228891"/>
                      <a:pt x="4828357" y="233630"/>
                      <a:pt x="4838512" y="234307"/>
                    </a:cubicBezTo>
                    <a:cubicBezTo>
                      <a:pt x="4874393" y="222121"/>
                      <a:pt x="4967142" y="331795"/>
                      <a:pt x="4967142" y="331795"/>
                    </a:cubicBezTo>
                    <a:cubicBezTo>
                      <a:pt x="4952925" y="337211"/>
                      <a:pt x="4904858" y="278312"/>
                      <a:pt x="4831742" y="294560"/>
                    </a:cubicBezTo>
                    <a:cubicBezTo>
                      <a:pt x="4757949" y="313516"/>
                      <a:pt x="4683479" y="329087"/>
                      <a:pt x="4611717" y="352782"/>
                    </a:cubicBezTo>
                    <a:cubicBezTo>
                      <a:pt x="4556881" y="371061"/>
                      <a:pt x="4501367" y="371061"/>
                      <a:pt x="4447207" y="364968"/>
                    </a:cubicBezTo>
                    <a:cubicBezTo>
                      <a:pt x="4092459" y="324348"/>
                      <a:pt x="199715" y="84690"/>
                      <a:pt x="0" y="65057"/>
                    </a:cubicBezTo>
                    <a:lnTo>
                      <a:pt x="0" y="65057"/>
                    </a:lnTo>
                    <a:close/>
                  </a:path>
                </a:pathLst>
              </a:custGeom>
              <a:solidFill>
                <a:srgbClr val="9E9C9A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301EC29-E868-4A5D-B1AA-94245FC2B0EB}"/>
                  </a:ext>
                </a:extLst>
              </p:cNvPr>
              <p:cNvSpPr/>
              <p:nvPr/>
            </p:nvSpPr>
            <p:spPr>
              <a:xfrm>
                <a:off x="7087165" y="6063034"/>
                <a:ext cx="3283976" cy="287854"/>
              </a:xfrm>
              <a:custGeom>
                <a:avLst/>
                <a:gdLst>
                  <a:gd name="connsiteX0" fmla="*/ 4942770 w 4945173"/>
                  <a:gd name="connsiteY0" fmla="*/ 212578 h 433465"/>
                  <a:gd name="connsiteX1" fmla="*/ 4896057 w 4945173"/>
                  <a:gd name="connsiteY1" fmla="*/ 209193 h 433465"/>
                  <a:gd name="connsiteX2" fmla="*/ 4796538 w 4945173"/>
                  <a:gd name="connsiteY2" fmla="*/ 233565 h 433465"/>
                  <a:gd name="connsiteX3" fmla="*/ 4468193 w 4945173"/>
                  <a:gd name="connsiteY3" fmla="*/ 293141 h 433465"/>
                  <a:gd name="connsiteX4" fmla="*/ 0 w 4945173"/>
                  <a:gd name="connsiteY4" fmla="*/ 0 h 433465"/>
                  <a:gd name="connsiteX5" fmla="*/ 27080 w 4945173"/>
                  <a:gd name="connsiteY5" fmla="*/ 118475 h 433465"/>
                  <a:gd name="connsiteX6" fmla="*/ 79886 w 4945173"/>
                  <a:gd name="connsiteY6" fmla="*/ 131338 h 433465"/>
                  <a:gd name="connsiteX7" fmla="*/ 4294882 w 4945173"/>
                  <a:gd name="connsiteY7" fmla="*/ 421093 h 433465"/>
                  <a:gd name="connsiteX8" fmla="*/ 4490535 w 4945173"/>
                  <a:gd name="connsiteY8" fmla="*/ 432603 h 433465"/>
                  <a:gd name="connsiteX9" fmla="*/ 4577868 w 4945173"/>
                  <a:gd name="connsiteY9" fmla="*/ 415678 h 433465"/>
                  <a:gd name="connsiteX10" fmla="*/ 4942770 w 4945173"/>
                  <a:gd name="connsiteY10" fmla="*/ 212578 h 433465"/>
                  <a:gd name="connsiteX11" fmla="*/ 4942770 w 4945173"/>
                  <a:gd name="connsiteY11" fmla="*/ 212578 h 4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45173" h="433465">
                    <a:moveTo>
                      <a:pt x="4942770" y="212578"/>
                    </a:moveTo>
                    <a:cubicBezTo>
                      <a:pt x="4928553" y="199715"/>
                      <a:pt x="4911628" y="206485"/>
                      <a:pt x="4896057" y="209193"/>
                    </a:cubicBezTo>
                    <a:cubicBezTo>
                      <a:pt x="4862884" y="215963"/>
                      <a:pt x="4829711" y="226795"/>
                      <a:pt x="4796538" y="233565"/>
                    </a:cubicBezTo>
                    <a:cubicBezTo>
                      <a:pt x="4688218" y="257260"/>
                      <a:pt x="4582606" y="301941"/>
                      <a:pt x="4468193" y="293141"/>
                    </a:cubicBezTo>
                    <a:cubicBezTo>
                      <a:pt x="4362582" y="285016"/>
                      <a:pt x="25049" y="7447"/>
                      <a:pt x="0" y="0"/>
                    </a:cubicBezTo>
                    <a:cubicBezTo>
                      <a:pt x="8124" y="46036"/>
                      <a:pt x="7447" y="100196"/>
                      <a:pt x="27080" y="118475"/>
                    </a:cubicBezTo>
                    <a:cubicBezTo>
                      <a:pt x="42651" y="131338"/>
                      <a:pt x="50098" y="127276"/>
                      <a:pt x="79886" y="131338"/>
                    </a:cubicBezTo>
                    <a:cubicBezTo>
                      <a:pt x="171281" y="140139"/>
                      <a:pt x="4220412" y="415678"/>
                      <a:pt x="4294882" y="421093"/>
                    </a:cubicBezTo>
                    <a:cubicBezTo>
                      <a:pt x="4360551" y="426509"/>
                      <a:pt x="4426220" y="425155"/>
                      <a:pt x="4490535" y="432603"/>
                    </a:cubicBezTo>
                    <a:cubicBezTo>
                      <a:pt x="4520323" y="435988"/>
                      <a:pt x="4550111" y="429218"/>
                      <a:pt x="4577868" y="415678"/>
                    </a:cubicBezTo>
                    <a:cubicBezTo>
                      <a:pt x="4642859" y="386566"/>
                      <a:pt x="4976620" y="253198"/>
                      <a:pt x="4942770" y="212578"/>
                    </a:cubicBezTo>
                    <a:lnTo>
                      <a:pt x="4942770" y="212578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6060A2F-298C-4EBC-8E1B-FEC52D347BF5}"/>
                  </a:ext>
                </a:extLst>
              </p:cNvPr>
              <p:cNvSpPr/>
              <p:nvPr/>
            </p:nvSpPr>
            <p:spPr>
              <a:xfrm>
                <a:off x="7187421" y="5919117"/>
                <a:ext cx="3139864" cy="216494"/>
              </a:xfrm>
              <a:custGeom>
                <a:avLst/>
                <a:gdLst>
                  <a:gd name="connsiteX0" fmla="*/ 0 w 4728161"/>
                  <a:gd name="connsiteY0" fmla="*/ 40699 h 326007"/>
                  <a:gd name="connsiteX1" fmla="*/ 431925 w 4728161"/>
                  <a:gd name="connsiteY1" fmla="*/ 79 h 326007"/>
                  <a:gd name="connsiteX2" fmla="*/ 4185885 w 4728161"/>
                  <a:gd name="connsiteY2" fmla="*/ 232289 h 326007"/>
                  <a:gd name="connsiteX3" fmla="*/ 4454654 w 4728161"/>
                  <a:gd name="connsiteY3" fmla="*/ 188284 h 326007"/>
                  <a:gd name="connsiteX4" fmla="*/ 4615780 w 4728161"/>
                  <a:gd name="connsiteY4" fmla="*/ 181514 h 326007"/>
                  <a:gd name="connsiteX5" fmla="*/ 4728161 w 4728161"/>
                  <a:gd name="connsiteY5" fmla="*/ 290511 h 326007"/>
                  <a:gd name="connsiteX6" fmla="*/ 4599532 w 4728161"/>
                  <a:gd name="connsiteY6" fmla="*/ 270201 h 326007"/>
                  <a:gd name="connsiteX7" fmla="*/ 4372737 w 4728161"/>
                  <a:gd name="connsiteY7" fmla="*/ 310821 h 326007"/>
                  <a:gd name="connsiteX8" fmla="*/ 4208226 w 4728161"/>
                  <a:gd name="connsiteY8" fmla="*/ 322330 h 326007"/>
                  <a:gd name="connsiteX9" fmla="*/ 0 w 4728161"/>
                  <a:gd name="connsiteY9" fmla="*/ 40699 h 326007"/>
                  <a:gd name="connsiteX10" fmla="*/ 0 w 4728161"/>
                  <a:gd name="connsiteY10" fmla="*/ 40699 h 32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8161" h="326007">
                    <a:moveTo>
                      <a:pt x="0" y="40699"/>
                    </a:moveTo>
                    <a:cubicBezTo>
                      <a:pt x="90041" y="14973"/>
                      <a:pt x="382504" y="-1275"/>
                      <a:pt x="431925" y="79"/>
                    </a:cubicBezTo>
                    <a:cubicBezTo>
                      <a:pt x="511811" y="11588"/>
                      <a:pt x="3438478" y="171359"/>
                      <a:pt x="4185885" y="232289"/>
                    </a:cubicBezTo>
                    <a:cubicBezTo>
                      <a:pt x="4323316" y="243798"/>
                      <a:pt x="4407941" y="200470"/>
                      <a:pt x="4454654" y="188284"/>
                    </a:cubicBezTo>
                    <a:cubicBezTo>
                      <a:pt x="4493242" y="173390"/>
                      <a:pt x="4604947" y="180160"/>
                      <a:pt x="4615780" y="181514"/>
                    </a:cubicBezTo>
                    <a:cubicBezTo>
                      <a:pt x="4680771" y="193700"/>
                      <a:pt x="4728161" y="290511"/>
                      <a:pt x="4728161" y="290511"/>
                    </a:cubicBezTo>
                    <a:cubicBezTo>
                      <a:pt x="4713945" y="295927"/>
                      <a:pt x="4673325" y="254630"/>
                      <a:pt x="4599532" y="270201"/>
                    </a:cubicBezTo>
                    <a:cubicBezTo>
                      <a:pt x="4525739" y="288480"/>
                      <a:pt x="4443822" y="287803"/>
                      <a:pt x="4372737" y="310821"/>
                    </a:cubicBezTo>
                    <a:cubicBezTo>
                      <a:pt x="4317900" y="328423"/>
                      <a:pt x="4261709" y="328423"/>
                      <a:pt x="4208226" y="322330"/>
                    </a:cubicBezTo>
                    <a:cubicBezTo>
                      <a:pt x="3852124" y="282387"/>
                      <a:pt x="199038" y="58300"/>
                      <a:pt x="0" y="40699"/>
                    </a:cubicBezTo>
                    <a:lnTo>
                      <a:pt x="0" y="40699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4C0DF85-D11A-4BCD-AF4B-E770CF899DFD}"/>
                </a:ext>
              </a:extLst>
            </p:cNvPr>
            <p:cNvGrpSpPr/>
            <p:nvPr/>
          </p:nvGrpSpPr>
          <p:grpSpPr>
            <a:xfrm>
              <a:off x="3477066" y="1871235"/>
              <a:ext cx="1472429" cy="2204249"/>
              <a:chOff x="4854267" y="3354767"/>
              <a:chExt cx="2232607" cy="3342246"/>
            </a:xfrm>
            <a:effectLst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319D39A-5E75-433C-8ED7-45FF980C87ED}"/>
                  </a:ext>
                </a:extLst>
              </p:cNvPr>
              <p:cNvSpPr/>
              <p:nvPr/>
            </p:nvSpPr>
            <p:spPr>
              <a:xfrm>
                <a:off x="4854267" y="3354767"/>
                <a:ext cx="2232607" cy="2910128"/>
              </a:xfrm>
              <a:custGeom>
                <a:avLst/>
                <a:gdLst>
                  <a:gd name="connsiteX0" fmla="*/ 3157277 w 3361970"/>
                  <a:gd name="connsiteY0" fmla="*/ 4382215 h 4382214"/>
                  <a:gd name="connsiteX1" fmla="*/ 674721 w 3361970"/>
                  <a:gd name="connsiteY1" fmla="*/ 3821659 h 4382214"/>
                  <a:gd name="connsiteX2" fmla="*/ 586712 w 3361970"/>
                  <a:gd name="connsiteY2" fmla="*/ 3733649 h 4382214"/>
                  <a:gd name="connsiteX3" fmla="*/ 430 w 3361970"/>
                  <a:gd name="connsiteY3" fmla="*/ 178051 h 4382214"/>
                  <a:gd name="connsiteX4" fmla="*/ 149370 w 3361970"/>
                  <a:gd name="connsiteY4" fmla="*/ 83948 h 4382214"/>
                  <a:gd name="connsiteX5" fmla="*/ 2656298 w 3361970"/>
                  <a:gd name="connsiteY5" fmla="*/ 0 h 4382214"/>
                  <a:gd name="connsiteX6" fmla="*/ 2744307 w 3361970"/>
                  <a:gd name="connsiteY6" fmla="*/ 88010 h 4382214"/>
                  <a:gd name="connsiteX7" fmla="*/ 3359699 w 3361970"/>
                  <a:gd name="connsiteY7" fmla="*/ 4176407 h 4382214"/>
                  <a:gd name="connsiteX8" fmla="*/ 3157277 w 3361970"/>
                  <a:gd name="connsiteY8" fmla="*/ 4382215 h 4382214"/>
                  <a:gd name="connsiteX9" fmla="*/ 3157277 w 3361970"/>
                  <a:gd name="connsiteY9" fmla="*/ 4382215 h 438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1970" h="4382214">
                    <a:moveTo>
                      <a:pt x="3157277" y="4382215"/>
                    </a:moveTo>
                    <a:lnTo>
                      <a:pt x="674721" y="3821659"/>
                    </a:lnTo>
                    <a:cubicBezTo>
                      <a:pt x="627331" y="3810151"/>
                      <a:pt x="619207" y="3832492"/>
                      <a:pt x="586712" y="3733649"/>
                    </a:cubicBezTo>
                    <a:cubicBezTo>
                      <a:pt x="361271" y="3043788"/>
                      <a:pt x="107396" y="1081167"/>
                      <a:pt x="430" y="178051"/>
                    </a:cubicBezTo>
                    <a:cubicBezTo>
                      <a:pt x="-7694" y="107643"/>
                      <a:pt x="101303" y="83948"/>
                      <a:pt x="149370" y="83948"/>
                    </a:cubicBezTo>
                    <a:lnTo>
                      <a:pt x="2656298" y="0"/>
                    </a:lnTo>
                    <a:cubicBezTo>
                      <a:pt x="2705042" y="0"/>
                      <a:pt x="2744307" y="39943"/>
                      <a:pt x="2744307" y="88010"/>
                    </a:cubicBezTo>
                    <a:lnTo>
                      <a:pt x="3359699" y="4176407"/>
                    </a:lnTo>
                    <a:cubicBezTo>
                      <a:pt x="3384071" y="4254939"/>
                      <a:pt x="3205344" y="4382215"/>
                      <a:pt x="3157277" y="4382215"/>
                    </a:cubicBezTo>
                    <a:lnTo>
                      <a:pt x="3157277" y="4382215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6653453-23FB-4DC2-A5C4-4CE335B70AF8}"/>
                  </a:ext>
                </a:extLst>
              </p:cNvPr>
              <p:cNvSpPr/>
              <p:nvPr/>
            </p:nvSpPr>
            <p:spPr>
              <a:xfrm>
                <a:off x="4854311" y="3398826"/>
                <a:ext cx="1987833" cy="2938919"/>
              </a:xfrm>
              <a:custGeom>
                <a:avLst/>
                <a:gdLst>
                  <a:gd name="connsiteX0" fmla="*/ 95821 w 2993377"/>
                  <a:gd name="connsiteY0" fmla="*/ 1229430 h 4425568"/>
                  <a:gd name="connsiteX1" fmla="*/ 57909 w 2993377"/>
                  <a:gd name="connsiteY1" fmla="*/ 855050 h 4425568"/>
                  <a:gd name="connsiteX2" fmla="*/ 365 w 2993377"/>
                  <a:gd name="connsiteY2" fmla="*/ 180759 h 4425568"/>
                  <a:gd name="connsiteX3" fmla="*/ 109361 w 2993377"/>
                  <a:gd name="connsiteY3" fmla="*/ 44682 h 4425568"/>
                  <a:gd name="connsiteX4" fmla="*/ 2393556 w 2993377"/>
                  <a:gd name="connsiteY4" fmla="*/ 0 h 4425568"/>
                  <a:gd name="connsiteX5" fmla="*/ 1987357 w 2993377"/>
                  <a:gd name="connsiteY5" fmla="*/ 1939602 h 4425568"/>
                  <a:gd name="connsiteX6" fmla="*/ 2865424 w 2993377"/>
                  <a:gd name="connsiteY6" fmla="*/ 4122924 h 4425568"/>
                  <a:gd name="connsiteX7" fmla="*/ 2993377 w 2993377"/>
                  <a:gd name="connsiteY7" fmla="*/ 4270510 h 4425568"/>
                  <a:gd name="connsiteX8" fmla="*/ 1806598 w 2993377"/>
                  <a:gd name="connsiteY8" fmla="*/ 4001064 h 4425568"/>
                  <a:gd name="connsiteX9" fmla="*/ 1772071 w 2993377"/>
                  <a:gd name="connsiteY9" fmla="*/ 4023405 h 4425568"/>
                  <a:gd name="connsiteX10" fmla="*/ 1860758 w 2993377"/>
                  <a:gd name="connsiteY10" fmla="*/ 4353104 h 4425568"/>
                  <a:gd name="connsiteX11" fmla="*/ 1814722 w 2993377"/>
                  <a:gd name="connsiteY11" fmla="*/ 4412680 h 4425568"/>
                  <a:gd name="connsiteX12" fmla="*/ 1587250 w 2993377"/>
                  <a:gd name="connsiteY12" fmla="*/ 4425543 h 4425568"/>
                  <a:gd name="connsiteX13" fmla="*/ 1506687 w 2993377"/>
                  <a:gd name="connsiteY13" fmla="*/ 4319254 h 4425568"/>
                  <a:gd name="connsiteX14" fmla="*/ 1533090 w 2993377"/>
                  <a:gd name="connsiteY14" fmla="*/ 3940811 h 4425568"/>
                  <a:gd name="connsiteX15" fmla="*/ 648930 w 2993377"/>
                  <a:gd name="connsiteY15" fmla="*/ 3752606 h 4425568"/>
                  <a:gd name="connsiteX16" fmla="*/ 594770 w 2993377"/>
                  <a:gd name="connsiteY16" fmla="*/ 3683552 h 4425568"/>
                  <a:gd name="connsiteX17" fmla="*/ 95821 w 2993377"/>
                  <a:gd name="connsiteY17" fmla="*/ 1229430 h 4425568"/>
                  <a:gd name="connsiteX18" fmla="*/ 95821 w 2993377"/>
                  <a:gd name="connsiteY18" fmla="*/ 1229430 h 442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3377" h="4425568">
                    <a:moveTo>
                      <a:pt x="95821" y="1229430"/>
                    </a:moveTo>
                    <a:cubicBezTo>
                      <a:pt x="81604" y="1104863"/>
                      <a:pt x="68741" y="980295"/>
                      <a:pt x="57909" y="855050"/>
                    </a:cubicBezTo>
                    <a:cubicBezTo>
                      <a:pt x="38277" y="636379"/>
                      <a:pt x="8489" y="399429"/>
                      <a:pt x="365" y="180759"/>
                    </a:cubicBezTo>
                    <a:cubicBezTo>
                      <a:pt x="-3020" y="88687"/>
                      <a:pt x="15936" y="67023"/>
                      <a:pt x="109361" y="44682"/>
                    </a:cubicBezTo>
                    <a:cubicBezTo>
                      <a:pt x="504729" y="46713"/>
                      <a:pt x="2393556" y="677"/>
                      <a:pt x="2393556" y="0"/>
                    </a:cubicBezTo>
                    <a:cubicBezTo>
                      <a:pt x="2092969" y="580865"/>
                      <a:pt x="1955538" y="1288329"/>
                      <a:pt x="1987357" y="1939602"/>
                    </a:cubicBezTo>
                    <a:cubicBezTo>
                      <a:pt x="2027300" y="2739815"/>
                      <a:pt x="2325179" y="3524457"/>
                      <a:pt x="2865424" y="4122924"/>
                    </a:cubicBezTo>
                    <a:cubicBezTo>
                      <a:pt x="2904013" y="4166252"/>
                      <a:pt x="2960204" y="4223797"/>
                      <a:pt x="2993377" y="4270510"/>
                    </a:cubicBezTo>
                    <a:cubicBezTo>
                      <a:pt x="2755751" y="4227859"/>
                      <a:pt x="1992773" y="4044392"/>
                      <a:pt x="1806598" y="4001064"/>
                    </a:cubicBezTo>
                    <a:cubicBezTo>
                      <a:pt x="1772071" y="3992940"/>
                      <a:pt x="1765978" y="3992940"/>
                      <a:pt x="1772071" y="4023405"/>
                    </a:cubicBezTo>
                    <a:cubicBezTo>
                      <a:pt x="1777487" y="4051162"/>
                      <a:pt x="1852634" y="4309776"/>
                      <a:pt x="1860758" y="4353104"/>
                    </a:cubicBezTo>
                    <a:cubicBezTo>
                      <a:pt x="1869559" y="4397109"/>
                      <a:pt x="1860081" y="4409972"/>
                      <a:pt x="1814722" y="4412680"/>
                    </a:cubicBezTo>
                    <a:cubicBezTo>
                      <a:pt x="1796443" y="4413357"/>
                      <a:pt x="1593343" y="4426220"/>
                      <a:pt x="1587250" y="4425543"/>
                    </a:cubicBezTo>
                    <a:cubicBezTo>
                      <a:pt x="1498563" y="4412680"/>
                      <a:pt x="1497886" y="4412003"/>
                      <a:pt x="1506687" y="4319254"/>
                    </a:cubicBezTo>
                    <a:cubicBezTo>
                      <a:pt x="1516842" y="4287435"/>
                      <a:pt x="1517519" y="4114800"/>
                      <a:pt x="1533090" y="3940811"/>
                    </a:cubicBezTo>
                    <a:cubicBezTo>
                      <a:pt x="1535798" y="3908316"/>
                      <a:pt x="745740" y="3773593"/>
                      <a:pt x="648930" y="3752606"/>
                    </a:cubicBezTo>
                    <a:cubicBezTo>
                      <a:pt x="602217" y="3739743"/>
                      <a:pt x="602217" y="3708601"/>
                      <a:pt x="594770" y="3683552"/>
                    </a:cubicBezTo>
                    <a:cubicBezTo>
                      <a:pt x="358497" y="2881985"/>
                      <a:pt x="191278" y="2055369"/>
                      <a:pt x="95821" y="1229430"/>
                    </a:cubicBezTo>
                    <a:lnTo>
                      <a:pt x="95821" y="1229430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AB4151E-87CF-4668-A584-1F6067DE89D6}"/>
                  </a:ext>
                </a:extLst>
              </p:cNvPr>
              <p:cNvSpPr/>
              <p:nvPr/>
            </p:nvSpPr>
            <p:spPr>
              <a:xfrm>
                <a:off x="4926017" y="5343420"/>
                <a:ext cx="1915606" cy="1252888"/>
              </a:xfrm>
              <a:custGeom>
                <a:avLst/>
                <a:gdLst>
                  <a:gd name="connsiteX0" fmla="*/ 940380 w 2884614"/>
                  <a:gd name="connsiteY0" fmla="*/ 27512 h 1886660"/>
                  <a:gd name="connsiteX1" fmla="*/ 970845 w 2884614"/>
                  <a:gd name="connsiteY1" fmla="*/ 432 h 1886660"/>
                  <a:gd name="connsiteX2" fmla="*/ 1500259 w 2884614"/>
                  <a:gd name="connsiteY2" fmla="*/ 99951 h 1886660"/>
                  <a:gd name="connsiteX3" fmla="*/ 1399386 w 2884614"/>
                  <a:gd name="connsiteY3" fmla="*/ 1382864 h 1886660"/>
                  <a:gd name="connsiteX4" fmla="*/ 1408187 w 2884614"/>
                  <a:gd name="connsiteY4" fmla="*/ 1481029 h 1886660"/>
                  <a:gd name="connsiteX5" fmla="*/ 1648521 w 2884614"/>
                  <a:gd name="connsiteY5" fmla="*/ 1487121 h 1886660"/>
                  <a:gd name="connsiteX6" fmla="*/ 1724345 w 2884614"/>
                  <a:gd name="connsiteY6" fmla="*/ 1374063 h 1886660"/>
                  <a:gd name="connsiteX7" fmla="*/ 1687110 w 2884614"/>
                  <a:gd name="connsiteY7" fmla="*/ 1212260 h 1886660"/>
                  <a:gd name="connsiteX8" fmla="*/ 2877952 w 2884614"/>
                  <a:gd name="connsiteY8" fmla="*/ 1525034 h 1886660"/>
                  <a:gd name="connsiteX9" fmla="*/ 2861704 w 2884614"/>
                  <a:gd name="connsiteY9" fmla="*/ 1544666 h 1886660"/>
                  <a:gd name="connsiteX10" fmla="*/ 1118431 w 2884614"/>
                  <a:gd name="connsiteY10" fmla="*/ 1883843 h 1886660"/>
                  <a:gd name="connsiteX11" fmla="*/ 1038545 w 2884614"/>
                  <a:gd name="connsiteY11" fmla="*/ 1878427 h 1886660"/>
                  <a:gd name="connsiteX12" fmla="*/ 29 w 2884614"/>
                  <a:gd name="connsiteY12" fmla="*/ 1543989 h 1886660"/>
                  <a:gd name="connsiteX13" fmla="*/ 754206 w 2884614"/>
                  <a:gd name="connsiteY13" fmla="*/ 1357138 h 1886660"/>
                  <a:gd name="connsiteX14" fmla="*/ 838831 w 2884614"/>
                  <a:gd name="connsiteY14" fmla="*/ 1253557 h 1886660"/>
                  <a:gd name="connsiteX15" fmla="*/ 940380 w 2884614"/>
                  <a:gd name="connsiteY15" fmla="*/ 27512 h 1886660"/>
                  <a:gd name="connsiteX16" fmla="*/ 940380 w 2884614"/>
                  <a:gd name="connsiteY16" fmla="*/ 27512 h 188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4614" h="1886660">
                    <a:moveTo>
                      <a:pt x="940380" y="27512"/>
                    </a:moveTo>
                    <a:cubicBezTo>
                      <a:pt x="943089" y="7878"/>
                      <a:pt x="949181" y="-2277"/>
                      <a:pt x="970845" y="432"/>
                    </a:cubicBezTo>
                    <a:cubicBezTo>
                      <a:pt x="1026359" y="8556"/>
                      <a:pt x="1514476" y="-245"/>
                      <a:pt x="1500259" y="99951"/>
                    </a:cubicBezTo>
                    <a:cubicBezTo>
                      <a:pt x="1459639" y="376843"/>
                      <a:pt x="1404125" y="1241371"/>
                      <a:pt x="1399386" y="1382864"/>
                    </a:cubicBezTo>
                    <a:cubicBezTo>
                      <a:pt x="1398709" y="1411298"/>
                      <a:pt x="1383815" y="1456656"/>
                      <a:pt x="1408187" y="1481029"/>
                    </a:cubicBezTo>
                    <a:cubicBezTo>
                      <a:pt x="1443391" y="1516233"/>
                      <a:pt x="1612641" y="1489153"/>
                      <a:pt x="1648521" y="1487121"/>
                    </a:cubicBezTo>
                    <a:cubicBezTo>
                      <a:pt x="1720283" y="1484414"/>
                      <a:pt x="1733823" y="1436346"/>
                      <a:pt x="1724345" y="1374063"/>
                    </a:cubicBezTo>
                    <a:cubicBezTo>
                      <a:pt x="1719606" y="1345629"/>
                      <a:pt x="1699973" y="1264389"/>
                      <a:pt x="1687110" y="1212260"/>
                    </a:cubicBezTo>
                    <a:cubicBezTo>
                      <a:pt x="2068261" y="1311779"/>
                      <a:pt x="2498155" y="1422806"/>
                      <a:pt x="2877952" y="1525034"/>
                    </a:cubicBezTo>
                    <a:cubicBezTo>
                      <a:pt x="2888107" y="1533834"/>
                      <a:pt x="2889461" y="1539250"/>
                      <a:pt x="2861704" y="1544666"/>
                    </a:cubicBezTo>
                    <a:cubicBezTo>
                      <a:pt x="2803482" y="1556175"/>
                      <a:pt x="1321531" y="1843900"/>
                      <a:pt x="1118431" y="1883843"/>
                    </a:cubicBezTo>
                    <a:cubicBezTo>
                      <a:pt x="1090674" y="1889259"/>
                      <a:pt x="1064271" y="1886551"/>
                      <a:pt x="1038545" y="1878427"/>
                    </a:cubicBezTo>
                    <a:cubicBezTo>
                      <a:pt x="721033" y="1782293"/>
                      <a:pt x="7476" y="1575809"/>
                      <a:pt x="29" y="1543989"/>
                    </a:cubicBezTo>
                    <a:cubicBezTo>
                      <a:pt x="-5387" y="1522325"/>
                      <a:pt x="753529" y="1357138"/>
                      <a:pt x="754206" y="1357138"/>
                    </a:cubicBezTo>
                    <a:cubicBezTo>
                      <a:pt x="820552" y="1335474"/>
                      <a:pt x="827999" y="1321934"/>
                      <a:pt x="838831" y="1253557"/>
                    </a:cubicBezTo>
                    <a:cubicBezTo>
                      <a:pt x="843570" y="1265066"/>
                      <a:pt x="928195" y="110782"/>
                      <a:pt x="940380" y="27512"/>
                    </a:cubicBezTo>
                    <a:lnTo>
                      <a:pt x="940380" y="27512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A291DA9-6D06-4FA5-8488-D943E8245B70}"/>
                  </a:ext>
                </a:extLst>
              </p:cNvPr>
              <p:cNvSpPr/>
              <p:nvPr/>
            </p:nvSpPr>
            <p:spPr>
              <a:xfrm>
                <a:off x="4897107" y="6351664"/>
                <a:ext cx="1973360" cy="345349"/>
              </a:xfrm>
              <a:custGeom>
                <a:avLst/>
                <a:gdLst>
                  <a:gd name="connsiteX0" fmla="*/ 86890 w 2971582"/>
                  <a:gd name="connsiteY0" fmla="*/ 35881 h 520043"/>
                  <a:gd name="connsiteX1" fmla="*/ 571621 w 2971582"/>
                  <a:gd name="connsiteY1" fmla="*/ 183467 h 520043"/>
                  <a:gd name="connsiteX2" fmla="*/ 992038 w 2971582"/>
                  <a:gd name="connsiteY2" fmla="*/ 311420 h 520043"/>
                  <a:gd name="connsiteX3" fmla="*/ 1289240 w 2971582"/>
                  <a:gd name="connsiteY3" fmla="*/ 324282 h 520043"/>
                  <a:gd name="connsiteX4" fmla="*/ 2911330 w 2971582"/>
                  <a:gd name="connsiteY4" fmla="*/ 16248 h 520043"/>
                  <a:gd name="connsiteX5" fmla="*/ 2925547 w 2971582"/>
                  <a:gd name="connsiteY5" fmla="*/ 0 h 520043"/>
                  <a:gd name="connsiteX6" fmla="*/ 2971583 w 2971582"/>
                  <a:gd name="connsiteY6" fmla="*/ 70408 h 520043"/>
                  <a:gd name="connsiteX7" fmla="*/ 2921485 w 2971582"/>
                  <a:gd name="connsiteY7" fmla="*/ 134723 h 520043"/>
                  <a:gd name="connsiteX8" fmla="*/ 2339943 w 2971582"/>
                  <a:gd name="connsiteY8" fmla="*/ 261321 h 520043"/>
                  <a:gd name="connsiteX9" fmla="*/ 1168734 w 2971582"/>
                  <a:gd name="connsiteY9" fmla="*/ 518581 h 520043"/>
                  <a:gd name="connsiteX10" fmla="*/ 1099681 w 2971582"/>
                  <a:gd name="connsiteY10" fmla="*/ 505718 h 520043"/>
                  <a:gd name="connsiteX11" fmla="*/ 51686 w 2971582"/>
                  <a:gd name="connsiteY11" fmla="*/ 197007 h 520043"/>
                  <a:gd name="connsiteX12" fmla="*/ 234 w 2971582"/>
                  <a:gd name="connsiteY12" fmla="*/ 96134 h 520043"/>
                  <a:gd name="connsiteX13" fmla="*/ 52363 w 2971582"/>
                  <a:gd name="connsiteY13" fmla="*/ 18956 h 520043"/>
                  <a:gd name="connsiteX14" fmla="*/ 86890 w 2971582"/>
                  <a:gd name="connsiteY14" fmla="*/ 35881 h 520043"/>
                  <a:gd name="connsiteX15" fmla="*/ 86890 w 2971582"/>
                  <a:gd name="connsiteY15" fmla="*/ 35881 h 52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71582" h="520043">
                    <a:moveTo>
                      <a:pt x="86890" y="35881"/>
                    </a:moveTo>
                    <a:cubicBezTo>
                      <a:pt x="248693" y="84625"/>
                      <a:pt x="410496" y="134723"/>
                      <a:pt x="571621" y="183467"/>
                    </a:cubicBezTo>
                    <a:cubicBezTo>
                      <a:pt x="711760" y="226117"/>
                      <a:pt x="854607" y="261321"/>
                      <a:pt x="992038" y="311420"/>
                    </a:cubicBezTo>
                    <a:cubicBezTo>
                      <a:pt x="1167381" y="375734"/>
                      <a:pt x="1150456" y="353394"/>
                      <a:pt x="1289240" y="324282"/>
                    </a:cubicBezTo>
                    <a:cubicBezTo>
                      <a:pt x="1829485" y="219347"/>
                      <a:pt x="2370408" y="118475"/>
                      <a:pt x="2911330" y="16248"/>
                    </a:cubicBezTo>
                    <a:cubicBezTo>
                      <a:pt x="2920131" y="14217"/>
                      <a:pt x="2937056" y="10832"/>
                      <a:pt x="2925547" y="0"/>
                    </a:cubicBezTo>
                    <a:cubicBezTo>
                      <a:pt x="2966844" y="6093"/>
                      <a:pt x="2970229" y="37912"/>
                      <a:pt x="2971583" y="70408"/>
                    </a:cubicBezTo>
                    <a:cubicBezTo>
                      <a:pt x="2971583" y="104935"/>
                      <a:pt x="2966844" y="125922"/>
                      <a:pt x="2921485" y="134723"/>
                    </a:cubicBezTo>
                    <a:cubicBezTo>
                      <a:pt x="2727186" y="176697"/>
                      <a:pt x="2534242" y="220025"/>
                      <a:pt x="2339943" y="261321"/>
                    </a:cubicBezTo>
                    <a:cubicBezTo>
                      <a:pt x="1949991" y="346624"/>
                      <a:pt x="1558686" y="432602"/>
                      <a:pt x="1168734" y="518581"/>
                    </a:cubicBezTo>
                    <a:cubicBezTo>
                      <a:pt x="1142332" y="523997"/>
                      <a:pt x="1122022" y="513165"/>
                      <a:pt x="1099681" y="505718"/>
                    </a:cubicBezTo>
                    <a:cubicBezTo>
                      <a:pt x="751026" y="404169"/>
                      <a:pt x="401018" y="301265"/>
                      <a:pt x="51686" y="197007"/>
                    </a:cubicBezTo>
                    <a:cubicBezTo>
                      <a:pt x="1588" y="181436"/>
                      <a:pt x="4296" y="133369"/>
                      <a:pt x="234" y="96134"/>
                    </a:cubicBezTo>
                    <a:cubicBezTo>
                      <a:pt x="-2474" y="61607"/>
                      <a:pt x="18513" y="21664"/>
                      <a:pt x="52363" y="18956"/>
                    </a:cubicBezTo>
                    <a:cubicBezTo>
                      <a:pt x="62518" y="27757"/>
                      <a:pt x="67257" y="29111"/>
                      <a:pt x="86890" y="35881"/>
                    </a:cubicBezTo>
                    <a:lnTo>
                      <a:pt x="86890" y="358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30975FF-7755-4667-BF0D-F7E8864F4E2F}"/>
                  </a:ext>
                </a:extLst>
              </p:cNvPr>
              <p:cNvSpPr/>
              <p:nvPr/>
            </p:nvSpPr>
            <p:spPr>
              <a:xfrm>
                <a:off x="6553650" y="3384179"/>
                <a:ext cx="504545" cy="2809221"/>
              </a:xfrm>
              <a:custGeom>
                <a:avLst/>
                <a:gdLst>
                  <a:gd name="connsiteX0" fmla="*/ 1150 w 759768"/>
                  <a:gd name="connsiteY0" fmla="*/ 78923 h 4230262"/>
                  <a:gd name="connsiteX1" fmla="*/ 37708 w 759768"/>
                  <a:gd name="connsiteY1" fmla="*/ 23410 h 4230262"/>
                  <a:gd name="connsiteX2" fmla="*/ 111500 w 759768"/>
                  <a:gd name="connsiteY2" fmla="*/ 3777 h 4230262"/>
                  <a:gd name="connsiteX3" fmla="*/ 152797 w 759768"/>
                  <a:gd name="connsiteY3" fmla="*/ 32888 h 4230262"/>
                  <a:gd name="connsiteX4" fmla="*/ 756004 w 759768"/>
                  <a:gd name="connsiteY4" fmla="*/ 4103006 h 4230262"/>
                  <a:gd name="connsiteX5" fmla="*/ 705229 w 759768"/>
                  <a:gd name="connsiteY5" fmla="*/ 4207264 h 4230262"/>
                  <a:gd name="connsiteX6" fmla="*/ 618573 w 759768"/>
                  <a:gd name="connsiteY6" fmla="*/ 4165967 h 4230262"/>
                  <a:gd name="connsiteX7" fmla="*/ 1150 w 759768"/>
                  <a:gd name="connsiteY7" fmla="*/ 78923 h 4230262"/>
                  <a:gd name="connsiteX8" fmla="*/ 1150 w 759768"/>
                  <a:gd name="connsiteY8" fmla="*/ 78923 h 423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768" h="4230262">
                    <a:moveTo>
                      <a:pt x="1150" y="78923"/>
                    </a:moveTo>
                    <a:cubicBezTo>
                      <a:pt x="-3589" y="49813"/>
                      <a:pt x="5888" y="29503"/>
                      <a:pt x="37708" y="23410"/>
                    </a:cubicBezTo>
                    <a:cubicBezTo>
                      <a:pt x="62756" y="18671"/>
                      <a:pt x="87128" y="12578"/>
                      <a:pt x="111500" y="3777"/>
                    </a:cubicBezTo>
                    <a:cubicBezTo>
                      <a:pt x="141965" y="-7732"/>
                      <a:pt x="149412" y="8516"/>
                      <a:pt x="152797" y="32888"/>
                    </a:cubicBezTo>
                    <a:cubicBezTo>
                      <a:pt x="189355" y="282023"/>
                      <a:pt x="739755" y="4038014"/>
                      <a:pt x="756004" y="4103006"/>
                    </a:cubicBezTo>
                    <a:cubicBezTo>
                      <a:pt x="769544" y="4157843"/>
                      <a:pt x="745172" y="4184246"/>
                      <a:pt x="705229" y="4207264"/>
                    </a:cubicBezTo>
                    <a:cubicBezTo>
                      <a:pt x="641591" y="4244498"/>
                      <a:pt x="630082" y="4240437"/>
                      <a:pt x="618573" y="4165967"/>
                    </a:cubicBezTo>
                    <a:cubicBezTo>
                      <a:pt x="580661" y="3927663"/>
                      <a:pt x="23491" y="227863"/>
                      <a:pt x="1150" y="78923"/>
                    </a:cubicBezTo>
                    <a:lnTo>
                      <a:pt x="1150" y="7892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6921AA5-3808-44A5-A133-4843F9B24BB7}"/>
                  </a:ext>
                </a:extLst>
              </p:cNvPr>
              <p:cNvSpPr/>
              <p:nvPr/>
            </p:nvSpPr>
            <p:spPr>
              <a:xfrm>
                <a:off x="5243093" y="4435404"/>
                <a:ext cx="633354" cy="806698"/>
              </a:xfrm>
              <a:custGeom>
                <a:avLst/>
                <a:gdLst>
                  <a:gd name="connsiteX0" fmla="*/ 4583 w 953735"/>
                  <a:gd name="connsiteY0" fmla="*/ 265613 h 1214766"/>
                  <a:gd name="connsiteX1" fmla="*/ 54004 w 953735"/>
                  <a:gd name="connsiteY1" fmla="*/ 19863 h 1214766"/>
                  <a:gd name="connsiteX2" fmla="*/ 718140 w 953735"/>
                  <a:gd name="connsiteY2" fmla="*/ 39496 h 1214766"/>
                  <a:gd name="connsiteX3" fmla="*/ 789225 w 953735"/>
                  <a:gd name="connsiteY3" fmla="*/ 98395 h 1214766"/>
                  <a:gd name="connsiteX4" fmla="*/ 777716 w 953735"/>
                  <a:gd name="connsiteY4" fmla="*/ 685353 h 1214766"/>
                  <a:gd name="connsiteX5" fmla="*/ 953736 w 953735"/>
                  <a:gd name="connsiteY5" fmla="*/ 1214766 h 1214766"/>
                  <a:gd name="connsiteX6" fmla="*/ 387765 w 953735"/>
                  <a:gd name="connsiteY6" fmla="*/ 1145712 h 1214766"/>
                  <a:gd name="connsiteX7" fmla="*/ 193466 w 953735"/>
                  <a:gd name="connsiteY7" fmla="*/ 1092906 h 1214766"/>
                  <a:gd name="connsiteX8" fmla="*/ 138629 w 953735"/>
                  <a:gd name="connsiteY8" fmla="*/ 1007604 h 1214766"/>
                  <a:gd name="connsiteX9" fmla="*/ 4583 w 953735"/>
                  <a:gd name="connsiteY9" fmla="*/ 265613 h 1214766"/>
                  <a:gd name="connsiteX10" fmla="*/ 4583 w 953735"/>
                  <a:gd name="connsiteY10" fmla="*/ 265613 h 121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3735" h="1214766">
                    <a:moveTo>
                      <a:pt x="4583" y="265613"/>
                    </a:moveTo>
                    <a:cubicBezTo>
                      <a:pt x="12030" y="180311"/>
                      <a:pt x="28278" y="97718"/>
                      <a:pt x="54004" y="19863"/>
                    </a:cubicBezTo>
                    <a:cubicBezTo>
                      <a:pt x="69575" y="-27527"/>
                      <a:pt x="666688" y="22571"/>
                      <a:pt x="718140" y="39496"/>
                    </a:cubicBezTo>
                    <a:cubicBezTo>
                      <a:pt x="713401" y="41526"/>
                      <a:pt x="802765" y="47620"/>
                      <a:pt x="789225" y="98395"/>
                    </a:cubicBezTo>
                    <a:cubicBezTo>
                      <a:pt x="737096" y="286600"/>
                      <a:pt x="739804" y="494439"/>
                      <a:pt x="777716" y="685353"/>
                    </a:cubicBezTo>
                    <a:cubicBezTo>
                      <a:pt x="814951" y="870850"/>
                      <a:pt x="899576" y="1035361"/>
                      <a:pt x="953736" y="1214766"/>
                    </a:cubicBezTo>
                    <a:cubicBezTo>
                      <a:pt x="950351" y="1203934"/>
                      <a:pt x="464942" y="1159252"/>
                      <a:pt x="387765" y="1145712"/>
                    </a:cubicBezTo>
                    <a:cubicBezTo>
                      <a:pt x="327512" y="1134880"/>
                      <a:pt x="241533" y="1136911"/>
                      <a:pt x="193466" y="1092906"/>
                    </a:cubicBezTo>
                    <a:cubicBezTo>
                      <a:pt x="168417" y="1070565"/>
                      <a:pt x="152846" y="1038746"/>
                      <a:pt x="138629" y="1007604"/>
                    </a:cubicBezTo>
                    <a:cubicBezTo>
                      <a:pt x="39787" y="788934"/>
                      <a:pt x="-17081" y="518134"/>
                      <a:pt x="4583" y="265613"/>
                    </a:cubicBezTo>
                    <a:lnTo>
                      <a:pt x="4583" y="26561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F249A66-C9E1-4713-8187-C4EDF35EF1A8}"/>
                  </a:ext>
                </a:extLst>
              </p:cNvPr>
              <p:cNvSpPr/>
              <p:nvPr/>
            </p:nvSpPr>
            <p:spPr>
              <a:xfrm>
                <a:off x="6165246" y="3398151"/>
                <a:ext cx="777651" cy="2852421"/>
              </a:xfrm>
              <a:custGeom>
                <a:avLst/>
                <a:gdLst>
                  <a:gd name="connsiteX0" fmla="*/ 1170955 w 1171025"/>
                  <a:gd name="connsiteY0" fmla="*/ 4251216 h 4295315"/>
                  <a:gd name="connsiteX1" fmla="*/ 556240 w 1171025"/>
                  <a:gd name="connsiteY1" fmla="*/ 71423 h 4295315"/>
                  <a:gd name="connsiteX2" fmla="*/ 501403 w 1171025"/>
                  <a:gd name="connsiteY2" fmla="*/ 2370 h 4295315"/>
                  <a:gd name="connsiteX3" fmla="*/ 416778 w 1171025"/>
                  <a:gd name="connsiteY3" fmla="*/ 5755 h 4295315"/>
                  <a:gd name="connsiteX4" fmla="*/ 371419 w 1171025"/>
                  <a:gd name="connsiteY4" fmla="*/ 76162 h 4295315"/>
                  <a:gd name="connsiteX5" fmla="*/ 250236 w 1171025"/>
                  <a:gd name="connsiteY5" fmla="*/ 380135 h 4295315"/>
                  <a:gd name="connsiteX6" fmla="*/ 3132 w 1171025"/>
                  <a:gd name="connsiteY6" fmla="*/ 1639353 h 4295315"/>
                  <a:gd name="connsiteX7" fmla="*/ 37659 w 1171025"/>
                  <a:gd name="connsiteY7" fmla="*/ 2314998 h 4295315"/>
                  <a:gd name="connsiteX8" fmla="*/ 562333 w 1171025"/>
                  <a:gd name="connsiteY8" fmla="*/ 3729249 h 4295315"/>
                  <a:gd name="connsiteX9" fmla="*/ 955669 w 1171025"/>
                  <a:gd name="connsiteY9" fmla="*/ 4250538 h 4295315"/>
                  <a:gd name="connsiteX10" fmla="*/ 1168247 w 1171025"/>
                  <a:gd name="connsiteY10" fmla="*/ 4295221 h 4295315"/>
                  <a:gd name="connsiteX11" fmla="*/ 1170955 w 1171025"/>
                  <a:gd name="connsiteY11" fmla="*/ 4251216 h 4295315"/>
                  <a:gd name="connsiteX12" fmla="*/ 1170955 w 1171025"/>
                  <a:gd name="connsiteY12" fmla="*/ 4251216 h 429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025" h="4295315">
                    <a:moveTo>
                      <a:pt x="1170955" y="4251216"/>
                    </a:moveTo>
                    <a:cubicBezTo>
                      <a:pt x="1178402" y="4174038"/>
                      <a:pt x="596860" y="298218"/>
                      <a:pt x="556240" y="71423"/>
                    </a:cubicBezTo>
                    <a:cubicBezTo>
                      <a:pt x="550147" y="38927"/>
                      <a:pt x="537284" y="11170"/>
                      <a:pt x="501403" y="2370"/>
                    </a:cubicBezTo>
                    <a:cubicBezTo>
                      <a:pt x="472969" y="338"/>
                      <a:pt x="444535" y="-3047"/>
                      <a:pt x="416778" y="5755"/>
                    </a:cubicBezTo>
                    <a:cubicBezTo>
                      <a:pt x="390375" y="22003"/>
                      <a:pt x="382251" y="49760"/>
                      <a:pt x="371419" y="76162"/>
                    </a:cubicBezTo>
                    <a:cubicBezTo>
                      <a:pt x="328091" y="175681"/>
                      <a:pt x="287471" y="277231"/>
                      <a:pt x="250236" y="380135"/>
                    </a:cubicBezTo>
                    <a:cubicBezTo>
                      <a:pt x="102650" y="786334"/>
                      <a:pt x="21410" y="1207428"/>
                      <a:pt x="3132" y="1639353"/>
                    </a:cubicBezTo>
                    <a:cubicBezTo>
                      <a:pt x="-6346" y="1864794"/>
                      <a:pt x="5840" y="2091589"/>
                      <a:pt x="37659" y="2314998"/>
                    </a:cubicBezTo>
                    <a:cubicBezTo>
                      <a:pt x="110774" y="2824779"/>
                      <a:pt x="281378" y="3298678"/>
                      <a:pt x="562333" y="3729249"/>
                    </a:cubicBezTo>
                    <a:cubicBezTo>
                      <a:pt x="676069" y="3904592"/>
                      <a:pt x="805375" y="4096183"/>
                      <a:pt x="955669" y="4250538"/>
                    </a:cubicBezTo>
                    <a:cubicBezTo>
                      <a:pt x="1022692" y="4266110"/>
                      <a:pt x="1101224" y="4297252"/>
                      <a:pt x="1168247" y="4295221"/>
                    </a:cubicBezTo>
                    <a:cubicBezTo>
                      <a:pt x="1168924" y="4289805"/>
                      <a:pt x="1169601" y="4257986"/>
                      <a:pt x="1170955" y="4251216"/>
                    </a:cubicBezTo>
                    <a:lnTo>
                      <a:pt x="1170955" y="4251216"/>
                    </a:lnTo>
                    <a:close/>
                  </a:path>
                </a:pathLst>
              </a:custGeom>
              <a:solidFill>
                <a:srgbClr val="E5E5E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7E9CA51-F550-49B8-B2BF-A7AE124B4594}"/>
                </a:ext>
              </a:extLst>
            </p:cNvPr>
            <p:cNvGrpSpPr/>
            <p:nvPr/>
          </p:nvGrpSpPr>
          <p:grpSpPr>
            <a:xfrm>
              <a:off x="5301749" y="1126131"/>
              <a:ext cx="2887633" cy="2640880"/>
              <a:chOff x="5301749" y="1126131"/>
              <a:chExt cx="2887633" cy="264088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C3D0C33-2649-4214-BCB3-BA38449A17CB}"/>
                  </a:ext>
                </a:extLst>
              </p:cNvPr>
              <p:cNvGrpSpPr/>
              <p:nvPr/>
            </p:nvGrpSpPr>
            <p:grpSpPr>
              <a:xfrm>
                <a:off x="5301749" y="2063533"/>
                <a:ext cx="2887633" cy="1702925"/>
                <a:chOff x="5301749" y="2063533"/>
                <a:chExt cx="2887633" cy="1702925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2B3388AD-4B5A-4926-9FF2-6CEFC4DB45BF}"/>
                    </a:ext>
                  </a:extLst>
                </p:cNvPr>
                <p:cNvSpPr/>
                <p:nvPr/>
              </p:nvSpPr>
              <p:spPr>
                <a:xfrm>
                  <a:off x="5329561" y="2083206"/>
                  <a:ext cx="2859247" cy="1674228"/>
                </a:xfrm>
                <a:custGeom>
                  <a:avLst/>
                  <a:gdLst>
                    <a:gd name="connsiteX0" fmla="*/ 6344994 w 6528460"/>
                    <a:gd name="connsiteY0" fmla="*/ 2262547 h 3818030"/>
                    <a:gd name="connsiteX1" fmla="*/ 6144602 w 6528460"/>
                    <a:gd name="connsiteY1" fmla="*/ 1972792 h 3818030"/>
                    <a:gd name="connsiteX2" fmla="*/ 5445939 w 6528460"/>
                    <a:gd name="connsiteY2" fmla="*/ 890270 h 3818030"/>
                    <a:gd name="connsiteX3" fmla="*/ 5229977 w 6528460"/>
                    <a:gd name="connsiteY3" fmla="*/ 680401 h 3818030"/>
                    <a:gd name="connsiteX4" fmla="*/ 3865824 w 6528460"/>
                    <a:gd name="connsiteY4" fmla="*/ 107660 h 3818030"/>
                    <a:gd name="connsiteX5" fmla="*/ 3766982 w 6528460"/>
                    <a:gd name="connsiteY5" fmla="*/ 35898 h 3818030"/>
                    <a:gd name="connsiteX6" fmla="*/ 3748702 w 6528460"/>
                    <a:gd name="connsiteY6" fmla="*/ 16 h 3818030"/>
                    <a:gd name="connsiteX7" fmla="*/ 3731777 w 6528460"/>
                    <a:gd name="connsiteY7" fmla="*/ 16 h 3818030"/>
                    <a:gd name="connsiteX8" fmla="*/ 3712145 w 6528460"/>
                    <a:gd name="connsiteY8" fmla="*/ 32513 h 3818030"/>
                    <a:gd name="connsiteX9" fmla="*/ 3653923 w 6528460"/>
                    <a:gd name="connsiteY9" fmla="*/ 195669 h 3818030"/>
                    <a:gd name="connsiteX10" fmla="*/ 3180023 w 6528460"/>
                    <a:gd name="connsiteY10" fmla="*/ 645874 h 3818030"/>
                    <a:gd name="connsiteX11" fmla="*/ 3076443 w 6528460"/>
                    <a:gd name="connsiteY11" fmla="*/ 645874 h 3818030"/>
                    <a:gd name="connsiteX12" fmla="*/ 2645871 w 6528460"/>
                    <a:gd name="connsiteY12" fmla="*/ 100212 h 3818030"/>
                    <a:gd name="connsiteX13" fmla="*/ 2621499 w 6528460"/>
                    <a:gd name="connsiteY13" fmla="*/ 72455 h 3818030"/>
                    <a:gd name="connsiteX14" fmla="*/ 2594420 w 6528460"/>
                    <a:gd name="connsiteY14" fmla="*/ 137447 h 3818030"/>
                    <a:gd name="connsiteX15" fmla="*/ 2517919 w 6528460"/>
                    <a:gd name="connsiteY15" fmla="*/ 216656 h 3818030"/>
                    <a:gd name="connsiteX16" fmla="*/ 2366271 w 6528460"/>
                    <a:gd name="connsiteY16" fmla="*/ 254568 h 3818030"/>
                    <a:gd name="connsiteX17" fmla="*/ 2113750 w 6528460"/>
                    <a:gd name="connsiteY17" fmla="*/ 353410 h 3818030"/>
                    <a:gd name="connsiteX18" fmla="*/ 1872738 w 6528460"/>
                    <a:gd name="connsiteY18" fmla="*/ 467823 h 3818030"/>
                    <a:gd name="connsiteX19" fmla="*/ 1704843 w 6528460"/>
                    <a:gd name="connsiteY19" fmla="*/ 524691 h 3818030"/>
                    <a:gd name="connsiteX20" fmla="*/ 1379883 w 6528460"/>
                    <a:gd name="connsiteY20" fmla="*/ 749455 h 3818030"/>
                    <a:gd name="connsiteX21" fmla="*/ 1064402 w 6528460"/>
                    <a:gd name="connsiteY21" fmla="*/ 1079153 h 3818030"/>
                    <a:gd name="connsiteX22" fmla="*/ 826098 w 6528460"/>
                    <a:gd name="connsiteY22" fmla="*/ 1349953 h 3818030"/>
                    <a:gd name="connsiteX23" fmla="*/ 475413 w 6528460"/>
                    <a:gd name="connsiteY23" fmla="*/ 2016120 h 3818030"/>
                    <a:gd name="connsiteX24" fmla="*/ 254034 w 6528460"/>
                    <a:gd name="connsiteY24" fmla="*/ 2419611 h 3818030"/>
                    <a:gd name="connsiteX25" fmla="*/ 87492 w 6528460"/>
                    <a:gd name="connsiteY25" fmla="*/ 3492655 h 3818030"/>
                    <a:gd name="connsiteX26" fmla="*/ 2057559 w 6528460"/>
                    <a:gd name="connsiteY26" fmla="*/ 3477084 h 3818030"/>
                    <a:gd name="connsiteX27" fmla="*/ 3437283 w 6528460"/>
                    <a:gd name="connsiteY27" fmla="*/ 3564416 h 3818030"/>
                    <a:gd name="connsiteX28" fmla="*/ 4198230 w 6528460"/>
                    <a:gd name="connsiteY28" fmla="*/ 3807459 h 3818030"/>
                    <a:gd name="connsiteX29" fmla="*/ 4395914 w 6528460"/>
                    <a:gd name="connsiteY29" fmla="*/ 3798658 h 3818030"/>
                    <a:gd name="connsiteX30" fmla="*/ 5188003 w 6528460"/>
                    <a:gd name="connsiteY30" fmla="*/ 3708617 h 3818030"/>
                    <a:gd name="connsiteX31" fmla="*/ 5982799 w 6528460"/>
                    <a:gd name="connsiteY31" fmla="*/ 3600297 h 3818030"/>
                    <a:gd name="connsiteX32" fmla="*/ 6208240 w 6528460"/>
                    <a:gd name="connsiteY32" fmla="*/ 3570510 h 3818030"/>
                    <a:gd name="connsiteX33" fmla="*/ 6409986 w 6528460"/>
                    <a:gd name="connsiteY33" fmla="*/ 3411415 h 3818030"/>
                    <a:gd name="connsiteX34" fmla="*/ 6495288 w 6528460"/>
                    <a:gd name="connsiteY34" fmla="*/ 3106088 h 3818030"/>
                    <a:gd name="connsiteX35" fmla="*/ 6528461 w 6528460"/>
                    <a:gd name="connsiteY35" fmla="*/ 2878617 h 3818030"/>
                    <a:gd name="connsiteX36" fmla="*/ 6344994 w 6528460"/>
                    <a:gd name="connsiteY36" fmla="*/ 2262547 h 3818030"/>
                    <a:gd name="connsiteX37" fmla="*/ 6344994 w 6528460"/>
                    <a:gd name="connsiteY37" fmla="*/ 2262547 h 3818030"/>
                    <a:gd name="connsiteX0" fmla="*/ 6344994 w 6528462"/>
                    <a:gd name="connsiteY0" fmla="*/ 2262547 h 3798693"/>
                    <a:gd name="connsiteX1" fmla="*/ 6144602 w 6528462"/>
                    <a:gd name="connsiteY1" fmla="*/ 1972792 h 3798693"/>
                    <a:gd name="connsiteX2" fmla="*/ 5445939 w 6528462"/>
                    <a:gd name="connsiteY2" fmla="*/ 890270 h 3798693"/>
                    <a:gd name="connsiteX3" fmla="*/ 5229977 w 6528462"/>
                    <a:gd name="connsiteY3" fmla="*/ 680401 h 3798693"/>
                    <a:gd name="connsiteX4" fmla="*/ 3865824 w 6528462"/>
                    <a:gd name="connsiteY4" fmla="*/ 107660 h 3798693"/>
                    <a:gd name="connsiteX5" fmla="*/ 3766982 w 6528462"/>
                    <a:gd name="connsiteY5" fmla="*/ 35898 h 3798693"/>
                    <a:gd name="connsiteX6" fmla="*/ 3748702 w 6528462"/>
                    <a:gd name="connsiteY6" fmla="*/ 16 h 3798693"/>
                    <a:gd name="connsiteX7" fmla="*/ 3731777 w 6528462"/>
                    <a:gd name="connsiteY7" fmla="*/ 16 h 3798693"/>
                    <a:gd name="connsiteX8" fmla="*/ 3712145 w 6528462"/>
                    <a:gd name="connsiteY8" fmla="*/ 32513 h 3798693"/>
                    <a:gd name="connsiteX9" fmla="*/ 3653923 w 6528462"/>
                    <a:gd name="connsiteY9" fmla="*/ 195669 h 3798693"/>
                    <a:gd name="connsiteX10" fmla="*/ 3180023 w 6528462"/>
                    <a:gd name="connsiteY10" fmla="*/ 645874 h 3798693"/>
                    <a:gd name="connsiteX11" fmla="*/ 3076443 w 6528462"/>
                    <a:gd name="connsiteY11" fmla="*/ 645874 h 3798693"/>
                    <a:gd name="connsiteX12" fmla="*/ 2645871 w 6528462"/>
                    <a:gd name="connsiteY12" fmla="*/ 100212 h 3798693"/>
                    <a:gd name="connsiteX13" fmla="*/ 2621499 w 6528462"/>
                    <a:gd name="connsiteY13" fmla="*/ 72455 h 3798693"/>
                    <a:gd name="connsiteX14" fmla="*/ 2594420 w 6528462"/>
                    <a:gd name="connsiteY14" fmla="*/ 137447 h 3798693"/>
                    <a:gd name="connsiteX15" fmla="*/ 2517919 w 6528462"/>
                    <a:gd name="connsiteY15" fmla="*/ 216656 h 3798693"/>
                    <a:gd name="connsiteX16" fmla="*/ 2366271 w 6528462"/>
                    <a:gd name="connsiteY16" fmla="*/ 254568 h 3798693"/>
                    <a:gd name="connsiteX17" fmla="*/ 2113750 w 6528462"/>
                    <a:gd name="connsiteY17" fmla="*/ 353410 h 3798693"/>
                    <a:gd name="connsiteX18" fmla="*/ 1872738 w 6528462"/>
                    <a:gd name="connsiteY18" fmla="*/ 467823 h 3798693"/>
                    <a:gd name="connsiteX19" fmla="*/ 1704843 w 6528462"/>
                    <a:gd name="connsiteY19" fmla="*/ 524691 h 3798693"/>
                    <a:gd name="connsiteX20" fmla="*/ 1379883 w 6528462"/>
                    <a:gd name="connsiteY20" fmla="*/ 749455 h 3798693"/>
                    <a:gd name="connsiteX21" fmla="*/ 1064402 w 6528462"/>
                    <a:gd name="connsiteY21" fmla="*/ 1079153 h 3798693"/>
                    <a:gd name="connsiteX22" fmla="*/ 826098 w 6528462"/>
                    <a:gd name="connsiteY22" fmla="*/ 1349953 h 3798693"/>
                    <a:gd name="connsiteX23" fmla="*/ 475413 w 6528462"/>
                    <a:gd name="connsiteY23" fmla="*/ 2016120 h 3798693"/>
                    <a:gd name="connsiteX24" fmla="*/ 254034 w 6528462"/>
                    <a:gd name="connsiteY24" fmla="*/ 2419611 h 3798693"/>
                    <a:gd name="connsiteX25" fmla="*/ 87492 w 6528462"/>
                    <a:gd name="connsiteY25" fmla="*/ 3492655 h 3798693"/>
                    <a:gd name="connsiteX26" fmla="*/ 2057559 w 6528462"/>
                    <a:gd name="connsiteY26" fmla="*/ 3477084 h 3798693"/>
                    <a:gd name="connsiteX27" fmla="*/ 3437283 w 6528462"/>
                    <a:gd name="connsiteY27" fmla="*/ 3564416 h 3798693"/>
                    <a:gd name="connsiteX28" fmla="*/ 4299808 w 6528462"/>
                    <a:gd name="connsiteY28" fmla="*/ 3626876 h 3798693"/>
                    <a:gd name="connsiteX29" fmla="*/ 4395914 w 6528462"/>
                    <a:gd name="connsiteY29" fmla="*/ 3798658 h 3798693"/>
                    <a:gd name="connsiteX30" fmla="*/ 5188003 w 6528462"/>
                    <a:gd name="connsiteY30" fmla="*/ 3708617 h 3798693"/>
                    <a:gd name="connsiteX31" fmla="*/ 5982799 w 6528462"/>
                    <a:gd name="connsiteY31" fmla="*/ 3600297 h 3798693"/>
                    <a:gd name="connsiteX32" fmla="*/ 6208240 w 6528462"/>
                    <a:gd name="connsiteY32" fmla="*/ 3570510 h 3798693"/>
                    <a:gd name="connsiteX33" fmla="*/ 6409986 w 6528462"/>
                    <a:gd name="connsiteY33" fmla="*/ 3411415 h 3798693"/>
                    <a:gd name="connsiteX34" fmla="*/ 6495288 w 6528462"/>
                    <a:gd name="connsiteY34" fmla="*/ 3106088 h 3798693"/>
                    <a:gd name="connsiteX35" fmla="*/ 6528461 w 6528462"/>
                    <a:gd name="connsiteY35" fmla="*/ 2878617 h 3798693"/>
                    <a:gd name="connsiteX36" fmla="*/ 6344994 w 6528462"/>
                    <a:gd name="connsiteY36" fmla="*/ 2262547 h 3798693"/>
                    <a:gd name="connsiteX37" fmla="*/ 6344994 w 6528462"/>
                    <a:gd name="connsiteY37" fmla="*/ 2262547 h 3798693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2057559 w 6528460"/>
                    <a:gd name="connsiteY26" fmla="*/ 3477084 h 3798658"/>
                    <a:gd name="connsiteX27" fmla="*/ 3437283 w 6528460"/>
                    <a:gd name="connsiteY27" fmla="*/ 3564416 h 3798658"/>
                    <a:gd name="connsiteX28" fmla="*/ 4395914 w 6528460"/>
                    <a:gd name="connsiteY28" fmla="*/ 3798658 h 3798658"/>
                    <a:gd name="connsiteX29" fmla="*/ 5188003 w 6528460"/>
                    <a:gd name="connsiteY29" fmla="*/ 3708617 h 3798658"/>
                    <a:gd name="connsiteX30" fmla="*/ 5982799 w 6528460"/>
                    <a:gd name="connsiteY30" fmla="*/ 3600297 h 3798658"/>
                    <a:gd name="connsiteX31" fmla="*/ 6208240 w 6528460"/>
                    <a:gd name="connsiteY31" fmla="*/ 3570510 h 3798658"/>
                    <a:gd name="connsiteX32" fmla="*/ 6409986 w 6528460"/>
                    <a:gd name="connsiteY32" fmla="*/ 3411415 h 3798658"/>
                    <a:gd name="connsiteX33" fmla="*/ 6495288 w 6528460"/>
                    <a:gd name="connsiteY33" fmla="*/ 3106088 h 3798658"/>
                    <a:gd name="connsiteX34" fmla="*/ 6528461 w 6528460"/>
                    <a:gd name="connsiteY34" fmla="*/ 2878617 h 3798658"/>
                    <a:gd name="connsiteX35" fmla="*/ 6344994 w 6528460"/>
                    <a:gd name="connsiteY35" fmla="*/ 2262547 h 3798658"/>
                    <a:gd name="connsiteX36" fmla="*/ 6344994 w 6528460"/>
                    <a:gd name="connsiteY36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2057559 w 6528462"/>
                    <a:gd name="connsiteY26" fmla="*/ 3477084 h 3798658"/>
                    <a:gd name="connsiteX27" fmla="*/ 3437283 w 6528462"/>
                    <a:gd name="connsiteY27" fmla="*/ 3564416 h 3798658"/>
                    <a:gd name="connsiteX28" fmla="*/ 4395914 w 6528462"/>
                    <a:gd name="connsiteY28" fmla="*/ 3798658 h 3798658"/>
                    <a:gd name="connsiteX29" fmla="*/ 5188003 w 6528462"/>
                    <a:gd name="connsiteY29" fmla="*/ 3708617 h 3798658"/>
                    <a:gd name="connsiteX30" fmla="*/ 5982799 w 6528462"/>
                    <a:gd name="connsiteY30" fmla="*/ 3600297 h 3798658"/>
                    <a:gd name="connsiteX31" fmla="*/ 6208240 w 6528462"/>
                    <a:gd name="connsiteY31" fmla="*/ 3570510 h 3798658"/>
                    <a:gd name="connsiteX32" fmla="*/ 6409986 w 6528462"/>
                    <a:gd name="connsiteY32" fmla="*/ 3411415 h 3798658"/>
                    <a:gd name="connsiteX33" fmla="*/ 6495288 w 6528462"/>
                    <a:gd name="connsiteY33" fmla="*/ 3106088 h 3798658"/>
                    <a:gd name="connsiteX34" fmla="*/ 6528461 w 6528462"/>
                    <a:gd name="connsiteY34" fmla="*/ 2878617 h 3798658"/>
                    <a:gd name="connsiteX35" fmla="*/ 6344994 w 6528462"/>
                    <a:gd name="connsiteY35" fmla="*/ 2262547 h 3798658"/>
                    <a:gd name="connsiteX36" fmla="*/ 6344994 w 6528462"/>
                    <a:gd name="connsiteY36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2061322 w 6528460"/>
                    <a:gd name="connsiteY26" fmla="*/ 3270167 h 3798658"/>
                    <a:gd name="connsiteX27" fmla="*/ 3437283 w 6528460"/>
                    <a:gd name="connsiteY27" fmla="*/ 3564416 h 3798658"/>
                    <a:gd name="connsiteX28" fmla="*/ 4395914 w 6528460"/>
                    <a:gd name="connsiteY28" fmla="*/ 3798658 h 3798658"/>
                    <a:gd name="connsiteX29" fmla="*/ 5188003 w 6528460"/>
                    <a:gd name="connsiteY29" fmla="*/ 3708617 h 3798658"/>
                    <a:gd name="connsiteX30" fmla="*/ 5982799 w 6528460"/>
                    <a:gd name="connsiteY30" fmla="*/ 3600297 h 3798658"/>
                    <a:gd name="connsiteX31" fmla="*/ 6208240 w 6528460"/>
                    <a:gd name="connsiteY31" fmla="*/ 3570510 h 3798658"/>
                    <a:gd name="connsiteX32" fmla="*/ 6409986 w 6528460"/>
                    <a:gd name="connsiteY32" fmla="*/ 3411415 h 3798658"/>
                    <a:gd name="connsiteX33" fmla="*/ 6495288 w 6528460"/>
                    <a:gd name="connsiteY33" fmla="*/ 3106088 h 3798658"/>
                    <a:gd name="connsiteX34" fmla="*/ 6528461 w 6528460"/>
                    <a:gd name="connsiteY34" fmla="*/ 2878617 h 3798658"/>
                    <a:gd name="connsiteX35" fmla="*/ 6344994 w 6528460"/>
                    <a:gd name="connsiteY35" fmla="*/ 2262547 h 3798658"/>
                    <a:gd name="connsiteX36" fmla="*/ 6344994 w 6528460"/>
                    <a:gd name="connsiteY36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2262344 w 6528462"/>
                    <a:gd name="connsiteY26" fmla="*/ 3500256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596444 w 6528460"/>
                    <a:gd name="connsiteY26" fmla="*/ 3534115 h 3798658"/>
                    <a:gd name="connsiteX27" fmla="*/ 2061322 w 6528460"/>
                    <a:gd name="connsiteY27" fmla="*/ 3270167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596444 w 6528462"/>
                    <a:gd name="connsiteY26" fmla="*/ 3534115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596444 w 6528460"/>
                    <a:gd name="connsiteY26" fmla="*/ 3534115 h 3798658"/>
                    <a:gd name="connsiteX27" fmla="*/ 2061322 w 6528460"/>
                    <a:gd name="connsiteY27" fmla="*/ 3270167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399917 w 6528460"/>
                    <a:gd name="connsiteY27" fmla="*/ 3503420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399917 w 6528462"/>
                    <a:gd name="connsiteY27" fmla="*/ 3503420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399917 w 6528460"/>
                    <a:gd name="connsiteY27" fmla="*/ 3503420 h 3798658"/>
                    <a:gd name="connsiteX28" fmla="*/ 3719445 w 6528460"/>
                    <a:gd name="connsiteY28" fmla="*/ 3530555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399917 w 6528462"/>
                    <a:gd name="connsiteY27" fmla="*/ 3503420 h 3798658"/>
                    <a:gd name="connsiteX28" fmla="*/ 3617867 w 6528462"/>
                    <a:gd name="connsiteY28" fmla="*/ 3669754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830797"/>
                    <a:gd name="connsiteX1" fmla="*/ 6144602 w 6528460"/>
                    <a:gd name="connsiteY1" fmla="*/ 1972792 h 3830797"/>
                    <a:gd name="connsiteX2" fmla="*/ 5445939 w 6528460"/>
                    <a:gd name="connsiteY2" fmla="*/ 890270 h 3830797"/>
                    <a:gd name="connsiteX3" fmla="*/ 5229977 w 6528460"/>
                    <a:gd name="connsiteY3" fmla="*/ 680401 h 3830797"/>
                    <a:gd name="connsiteX4" fmla="*/ 3865824 w 6528460"/>
                    <a:gd name="connsiteY4" fmla="*/ 107660 h 3830797"/>
                    <a:gd name="connsiteX5" fmla="*/ 3766982 w 6528460"/>
                    <a:gd name="connsiteY5" fmla="*/ 35898 h 3830797"/>
                    <a:gd name="connsiteX6" fmla="*/ 3748702 w 6528460"/>
                    <a:gd name="connsiteY6" fmla="*/ 16 h 3830797"/>
                    <a:gd name="connsiteX7" fmla="*/ 3731777 w 6528460"/>
                    <a:gd name="connsiteY7" fmla="*/ 16 h 3830797"/>
                    <a:gd name="connsiteX8" fmla="*/ 3712145 w 6528460"/>
                    <a:gd name="connsiteY8" fmla="*/ 32513 h 3830797"/>
                    <a:gd name="connsiteX9" fmla="*/ 3653923 w 6528460"/>
                    <a:gd name="connsiteY9" fmla="*/ 195669 h 3830797"/>
                    <a:gd name="connsiteX10" fmla="*/ 3180023 w 6528460"/>
                    <a:gd name="connsiteY10" fmla="*/ 645874 h 3830797"/>
                    <a:gd name="connsiteX11" fmla="*/ 3076443 w 6528460"/>
                    <a:gd name="connsiteY11" fmla="*/ 645874 h 3830797"/>
                    <a:gd name="connsiteX12" fmla="*/ 2645871 w 6528460"/>
                    <a:gd name="connsiteY12" fmla="*/ 100212 h 3830797"/>
                    <a:gd name="connsiteX13" fmla="*/ 2621499 w 6528460"/>
                    <a:gd name="connsiteY13" fmla="*/ 72455 h 3830797"/>
                    <a:gd name="connsiteX14" fmla="*/ 2594420 w 6528460"/>
                    <a:gd name="connsiteY14" fmla="*/ 137447 h 3830797"/>
                    <a:gd name="connsiteX15" fmla="*/ 2517919 w 6528460"/>
                    <a:gd name="connsiteY15" fmla="*/ 216656 h 3830797"/>
                    <a:gd name="connsiteX16" fmla="*/ 2366271 w 6528460"/>
                    <a:gd name="connsiteY16" fmla="*/ 254568 h 3830797"/>
                    <a:gd name="connsiteX17" fmla="*/ 2113750 w 6528460"/>
                    <a:gd name="connsiteY17" fmla="*/ 353410 h 3830797"/>
                    <a:gd name="connsiteX18" fmla="*/ 1872738 w 6528460"/>
                    <a:gd name="connsiteY18" fmla="*/ 467823 h 3830797"/>
                    <a:gd name="connsiteX19" fmla="*/ 1704843 w 6528460"/>
                    <a:gd name="connsiteY19" fmla="*/ 524691 h 3830797"/>
                    <a:gd name="connsiteX20" fmla="*/ 1379883 w 6528460"/>
                    <a:gd name="connsiteY20" fmla="*/ 749455 h 3830797"/>
                    <a:gd name="connsiteX21" fmla="*/ 1064402 w 6528460"/>
                    <a:gd name="connsiteY21" fmla="*/ 1079153 h 3830797"/>
                    <a:gd name="connsiteX22" fmla="*/ 826098 w 6528460"/>
                    <a:gd name="connsiteY22" fmla="*/ 1349953 h 3830797"/>
                    <a:gd name="connsiteX23" fmla="*/ 475413 w 6528460"/>
                    <a:gd name="connsiteY23" fmla="*/ 2016120 h 3830797"/>
                    <a:gd name="connsiteX24" fmla="*/ 254034 w 6528460"/>
                    <a:gd name="connsiteY24" fmla="*/ 2419611 h 3830797"/>
                    <a:gd name="connsiteX25" fmla="*/ 87492 w 6528460"/>
                    <a:gd name="connsiteY25" fmla="*/ 3492655 h 3830797"/>
                    <a:gd name="connsiteX26" fmla="*/ 1600207 w 6528460"/>
                    <a:gd name="connsiteY26" fmla="*/ 3541638 h 3830797"/>
                    <a:gd name="connsiteX27" fmla="*/ 2399917 w 6528460"/>
                    <a:gd name="connsiteY27" fmla="*/ 3503420 h 3830797"/>
                    <a:gd name="connsiteX28" fmla="*/ 3617867 w 6528460"/>
                    <a:gd name="connsiteY28" fmla="*/ 3669754 h 3830797"/>
                    <a:gd name="connsiteX29" fmla="*/ 4395914 w 6528460"/>
                    <a:gd name="connsiteY29" fmla="*/ 3798658 h 3830797"/>
                    <a:gd name="connsiteX30" fmla="*/ 5188003 w 6528460"/>
                    <a:gd name="connsiteY30" fmla="*/ 3708617 h 3830797"/>
                    <a:gd name="connsiteX31" fmla="*/ 5982799 w 6528460"/>
                    <a:gd name="connsiteY31" fmla="*/ 3600297 h 3830797"/>
                    <a:gd name="connsiteX32" fmla="*/ 6208240 w 6528460"/>
                    <a:gd name="connsiteY32" fmla="*/ 3570510 h 3830797"/>
                    <a:gd name="connsiteX33" fmla="*/ 6409986 w 6528460"/>
                    <a:gd name="connsiteY33" fmla="*/ 3411415 h 3830797"/>
                    <a:gd name="connsiteX34" fmla="*/ 6495288 w 6528460"/>
                    <a:gd name="connsiteY34" fmla="*/ 3106088 h 3830797"/>
                    <a:gd name="connsiteX35" fmla="*/ 6528461 w 6528460"/>
                    <a:gd name="connsiteY35" fmla="*/ 2878617 h 3830797"/>
                    <a:gd name="connsiteX36" fmla="*/ 6344994 w 6528460"/>
                    <a:gd name="connsiteY36" fmla="*/ 2262547 h 3830797"/>
                    <a:gd name="connsiteX37" fmla="*/ 6344994 w 6528460"/>
                    <a:gd name="connsiteY37" fmla="*/ 2262547 h 3830797"/>
                    <a:gd name="connsiteX0" fmla="*/ 6344994 w 6528462"/>
                    <a:gd name="connsiteY0" fmla="*/ 2262547 h 3808279"/>
                    <a:gd name="connsiteX1" fmla="*/ 6144602 w 6528462"/>
                    <a:gd name="connsiteY1" fmla="*/ 1972792 h 3808279"/>
                    <a:gd name="connsiteX2" fmla="*/ 5445939 w 6528462"/>
                    <a:gd name="connsiteY2" fmla="*/ 890270 h 3808279"/>
                    <a:gd name="connsiteX3" fmla="*/ 5229977 w 6528462"/>
                    <a:gd name="connsiteY3" fmla="*/ 680401 h 3808279"/>
                    <a:gd name="connsiteX4" fmla="*/ 3865824 w 6528462"/>
                    <a:gd name="connsiteY4" fmla="*/ 107660 h 3808279"/>
                    <a:gd name="connsiteX5" fmla="*/ 3766982 w 6528462"/>
                    <a:gd name="connsiteY5" fmla="*/ 35898 h 3808279"/>
                    <a:gd name="connsiteX6" fmla="*/ 3748702 w 6528462"/>
                    <a:gd name="connsiteY6" fmla="*/ 16 h 3808279"/>
                    <a:gd name="connsiteX7" fmla="*/ 3731777 w 6528462"/>
                    <a:gd name="connsiteY7" fmla="*/ 16 h 3808279"/>
                    <a:gd name="connsiteX8" fmla="*/ 3712145 w 6528462"/>
                    <a:gd name="connsiteY8" fmla="*/ 32513 h 3808279"/>
                    <a:gd name="connsiteX9" fmla="*/ 3653923 w 6528462"/>
                    <a:gd name="connsiteY9" fmla="*/ 195669 h 3808279"/>
                    <a:gd name="connsiteX10" fmla="*/ 3180023 w 6528462"/>
                    <a:gd name="connsiteY10" fmla="*/ 645874 h 3808279"/>
                    <a:gd name="connsiteX11" fmla="*/ 3076443 w 6528462"/>
                    <a:gd name="connsiteY11" fmla="*/ 645874 h 3808279"/>
                    <a:gd name="connsiteX12" fmla="*/ 2645871 w 6528462"/>
                    <a:gd name="connsiteY12" fmla="*/ 100212 h 3808279"/>
                    <a:gd name="connsiteX13" fmla="*/ 2621499 w 6528462"/>
                    <a:gd name="connsiteY13" fmla="*/ 72455 h 3808279"/>
                    <a:gd name="connsiteX14" fmla="*/ 2594420 w 6528462"/>
                    <a:gd name="connsiteY14" fmla="*/ 137447 h 3808279"/>
                    <a:gd name="connsiteX15" fmla="*/ 2517919 w 6528462"/>
                    <a:gd name="connsiteY15" fmla="*/ 216656 h 3808279"/>
                    <a:gd name="connsiteX16" fmla="*/ 2366271 w 6528462"/>
                    <a:gd name="connsiteY16" fmla="*/ 254568 h 3808279"/>
                    <a:gd name="connsiteX17" fmla="*/ 2113750 w 6528462"/>
                    <a:gd name="connsiteY17" fmla="*/ 353410 h 3808279"/>
                    <a:gd name="connsiteX18" fmla="*/ 1872738 w 6528462"/>
                    <a:gd name="connsiteY18" fmla="*/ 467823 h 3808279"/>
                    <a:gd name="connsiteX19" fmla="*/ 1704843 w 6528462"/>
                    <a:gd name="connsiteY19" fmla="*/ 524691 h 3808279"/>
                    <a:gd name="connsiteX20" fmla="*/ 1379883 w 6528462"/>
                    <a:gd name="connsiteY20" fmla="*/ 749455 h 3808279"/>
                    <a:gd name="connsiteX21" fmla="*/ 1064402 w 6528462"/>
                    <a:gd name="connsiteY21" fmla="*/ 1079153 h 3808279"/>
                    <a:gd name="connsiteX22" fmla="*/ 826098 w 6528462"/>
                    <a:gd name="connsiteY22" fmla="*/ 1349953 h 3808279"/>
                    <a:gd name="connsiteX23" fmla="*/ 475413 w 6528462"/>
                    <a:gd name="connsiteY23" fmla="*/ 2016120 h 3808279"/>
                    <a:gd name="connsiteX24" fmla="*/ 254034 w 6528462"/>
                    <a:gd name="connsiteY24" fmla="*/ 2419611 h 3808279"/>
                    <a:gd name="connsiteX25" fmla="*/ 87492 w 6528462"/>
                    <a:gd name="connsiteY25" fmla="*/ 3492655 h 3808279"/>
                    <a:gd name="connsiteX26" fmla="*/ 1600207 w 6528462"/>
                    <a:gd name="connsiteY26" fmla="*/ 3541638 h 3808279"/>
                    <a:gd name="connsiteX27" fmla="*/ 2399917 w 6528462"/>
                    <a:gd name="connsiteY27" fmla="*/ 3503420 h 3808279"/>
                    <a:gd name="connsiteX28" fmla="*/ 3772116 w 6528462"/>
                    <a:gd name="connsiteY28" fmla="*/ 3624607 h 3808279"/>
                    <a:gd name="connsiteX29" fmla="*/ 4395914 w 6528462"/>
                    <a:gd name="connsiteY29" fmla="*/ 3798658 h 3808279"/>
                    <a:gd name="connsiteX30" fmla="*/ 5188003 w 6528462"/>
                    <a:gd name="connsiteY30" fmla="*/ 3708617 h 3808279"/>
                    <a:gd name="connsiteX31" fmla="*/ 5982799 w 6528462"/>
                    <a:gd name="connsiteY31" fmla="*/ 3600297 h 3808279"/>
                    <a:gd name="connsiteX32" fmla="*/ 6208240 w 6528462"/>
                    <a:gd name="connsiteY32" fmla="*/ 3570510 h 3808279"/>
                    <a:gd name="connsiteX33" fmla="*/ 6409986 w 6528462"/>
                    <a:gd name="connsiteY33" fmla="*/ 3411415 h 3808279"/>
                    <a:gd name="connsiteX34" fmla="*/ 6495288 w 6528462"/>
                    <a:gd name="connsiteY34" fmla="*/ 3106088 h 3808279"/>
                    <a:gd name="connsiteX35" fmla="*/ 6528461 w 6528462"/>
                    <a:gd name="connsiteY35" fmla="*/ 2878617 h 3808279"/>
                    <a:gd name="connsiteX36" fmla="*/ 6344994 w 6528462"/>
                    <a:gd name="connsiteY36" fmla="*/ 2262547 h 3808279"/>
                    <a:gd name="connsiteX37" fmla="*/ 6344994 w 6528462"/>
                    <a:gd name="connsiteY37" fmla="*/ 2262547 h 3808279"/>
                    <a:gd name="connsiteX0" fmla="*/ 6344994 w 6528460"/>
                    <a:gd name="connsiteY0" fmla="*/ 2262547 h 3808279"/>
                    <a:gd name="connsiteX1" fmla="*/ 6144602 w 6528460"/>
                    <a:gd name="connsiteY1" fmla="*/ 1972792 h 3808279"/>
                    <a:gd name="connsiteX2" fmla="*/ 5445939 w 6528460"/>
                    <a:gd name="connsiteY2" fmla="*/ 890270 h 3808279"/>
                    <a:gd name="connsiteX3" fmla="*/ 5229977 w 6528460"/>
                    <a:gd name="connsiteY3" fmla="*/ 680401 h 3808279"/>
                    <a:gd name="connsiteX4" fmla="*/ 3865824 w 6528460"/>
                    <a:gd name="connsiteY4" fmla="*/ 107660 h 3808279"/>
                    <a:gd name="connsiteX5" fmla="*/ 3766982 w 6528460"/>
                    <a:gd name="connsiteY5" fmla="*/ 35898 h 3808279"/>
                    <a:gd name="connsiteX6" fmla="*/ 3748702 w 6528460"/>
                    <a:gd name="connsiteY6" fmla="*/ 16 h 3808279"/>
                    <a:gd name="connsiteX7" fmla="*/ 3731777 w 6528460"/>
                    <a:gd name="connsiteY7" fmla="*/ 16 h 3808279"/>
                    <a:gd name="connsiteX8" fmla="*/ 3712145 w 6528460"/>
                    <a:gd name="connsiteY8" fmla="*/ 32513 h 3808279"/>
                    <a:gd name="connsiteX9" fmla="*/ 3653923 w 6528460"/>
                    <a:gd name="connsiteY9" fmla="*/ 195669 h 3808279"/>
                    <a:gd name="connsiteX10" fmla="*/ 3180023 w 6528460"/>
                    <a:gd name="connsiteY10" fmla="*/ 645874 h 3808279"/>
                    <a:gd name="connsiteX11" fmla="*/ 3076443 w 6528460"/>
                    <a:gd name="connsiteY11" fmla="*/ 645874 h 3808279"/>
                    <a:gd name="connsiteX12" fmla="*/ 2645871 w 6528460"/>
                    <a:gd name="connsiteY12" fmla="*/ 100212 h 3808279"/>
                    <a:gd name="connsiteX13" fmla="*/ 2621499 w 6528460"/>
                    <a:gd name="connsiteY13" fmla="*/ 72455 h 3808279"/>
                    <a:gd name="connsiteX14" fmla="*/ 2594420 w 6528460"/>
                    <a:gd name="connsiteY14" fmla="*/ 137447 h 3808279"/>
                    <a:gd name="connsiteX15" fmla="*/ 2517919 w 6528460"/>
                    <a:gd name="connsiteY15" fmla="*/ 216656 h 3808279"/>
                    <a:gd name="connsiteX16" fmla="*/ 2366271 w 6528460"/>
                    <a:gd name="connsiteY16" fmla="*/ 254568 h 3808279"/>
                    <a:gd name="connsiteX17" fmla="*/ 2113750 w 6528460"/>
                    <a:gd name="connsiteY17" fmla="*/ 353410 h 3808279"/>
                    <a:gd name="connsiteX18" fmla="*/ 1872738 w 6528460"/>
                    <a:gd name="connsiteY18" fmla="*/ 467823 h 3808279"/>
                    <a:gd name="connsiteX19" fmla="*/ 1704843 w 6528460"/>
                    <a:gd name="connsiteY19" fmla="*/ 524691 h 3808279"/>
                    <a:gd name="connsiteX20" fmla="*/ 1379883 w 6528460"/>
                    <a:gd name="connsiteY20" fmla="*/ 749455 h 3808279"/>
                    <a:gd name="connsiteX21" fmla="*/ 1064402 w 6528460"/>
                    <a:gd name="connsiteY21" fmla="*/ 1079153 h 3808279"/>
                    <a:gd name="connsiteX22" fmla="*/ 826098 w 6528460"/>
                    <a:gd name="connsiteY22" fmla="*/ 1349953 h 3808279"/>
                    <a:gd name="connsiteX23" fmla="*/ 475413 w 6528460"/>
                    <a:gd name="connsiteY23" fmla="*/ 2016120 h 3808279"/>
                    <a:gd name="connsiteX24" fmla="*/ 254034 w 6528460"/>
                    <a:gd name="connsiteY24" fmla="*/ 2419611 h 3808279"/>
                    <a:gd name="connsiteX25" fmla="*/ 87492 w 6528460"/>
                    <a:gd name="connsiteY25" fmla="*/ 3492655 h 3808279"/>
                    <a:gd name="connsiteX26" fmla="*/ 1600207 w 6528460"/>
                    <a:gd name="connsiteY26" fmla="*/ 3541638 h 3808279"/>
                    <a:gd name="connsiteX27" fmla="*/ 2399917 w 6528460"/>
                    <a:gd name="connsiteY27" fmla="*/ 3503420 h 3808279"/>
                    <a:gd name="connsiteX28" fmla="*/ 3772116 w 6528460"/>
                    <a:gd name="connsiteY28" fmla="*/ 3624607 h 3808279"/>
                    <a:gd name="connsiteX29" fmla="*/ 4395914 w 6528460"/>
                    <a:gd name="connsiteY29" fmla="*/ 3798658 h 3808279"/>
                    <a:gd name="connsiteX30" fmla="*/ 5188003 w 6528460"/>
                    <a:gd name="connsiteY30" fmla="*/ 3708617 h 3808279"/>
                    <a:gd name="connsiteX31" fmla="*/ 5982799 w 6528460"/>
                    <a:gd name="connsiteY31" fmla="*/ 3600297 h 3808279"/>
                    <a:gd name="connsiteX32" fmla="*/ 6208240 w 6528460"/>
                    <a:gd name="connsiteY32" fmla="*/ 3570510 h 3808279"/>
                    <a:gd name="connsiteX33" fmla="*/ 6409986 w 6528460"/>
                    <a:gd name="connsiteY33" fmla="*/ 3411415 h 3808279"/>
                    <a:gd name="connsiteX34" fmla="*/ 6495288 w 6528460"/>
                    <a:gd name="connsiteY34" fmla="*/ 3106088 h 3808279"/>
                    <a:gd name="connsiteX35" fmla="*/ 6528461 w 6528460"/>
                    <a:gd name="connsiteY35" fmla="*/ 2878617 h 3808279"/>
                    <a:gd name="connsiteX36" fmla="*/ 6344994 w 6528460"/>
                    <a:gd name="connsiteY36" fmla="*/ 2262547 h 3808279"/>
                    <a:gd name="connsiteX37" fmla="*/ 6344994 w 6528460"/>
                    <a:gd name="connsiteY37" fmla="*/ 2262547 h 3808279"/>
                    <a:gd name="connsiteX0" fmla="*/ 6344994 w 6528462"/>
                    <a:gd name="connsiteY0" fmla="*/ 2262547 h 3808279"/>
                    <a:gd name="connsiteX1" fmla="*/ 6144602 w 6528462"/>
                    <a:gd name="connsiteY1" fmla="*/ 1972792 h 3808279"/>
                    <a:gd name="connsiteX2" fmla="*/ 5445939 w 6528462"/>
                    <a:gd name="connsiteY2" fmla="*/ 890270 h 3808279"/>
                    <a:gd name="connsiteX3" fmla="*/ 5229977 w 6528462"/>
                    <a:gd name="connsiteY3" fmla="*/ 680401 h 3808279"/>
                    <a:gd name="connsiteX4" fmla="*/ 3865824 w 6528462"/>
                    <a:gd name="connsiteY4" fmla="*/ 107660 h 3808279"/>
                    <a:gd name="connsiteX5" fmla="*/ 3766982 w 6528462"/>
                    <a:gd name="connsiteY5" fmla="*/ 35898 h 3808279"/>
                    <a:gd name="connsiteX6" fmla="*/ 3748702 w 6528462"/>
                    <a:gd name="connsiteY6" fmla="*/ 16 h 3808279"/>
                    <a:gd name="connsiteX7" fmla="*/ 3731777 w 6528462"/>
                    <a:gd name="connsiteY7" fmla="*/ 16 h 3808279"/>
                    <a:gd name="connsiteX8" fmla="*/ 3712145 w 6528462"/>
                    <a:gd name="connsiteY8" fmla="*/ 32513 h 3808279"/>
                    <a:gd name="connsiteX9" fmla="*/ 3653923 w 6528462"/>
                    <a:gd name="connsiteY9" fmla="*/ 195669 h 3808279"/>
                    <a:gd name="connsiteX10" fmla="*/ 3180023 w 6528462"/>
                    <a:gd name="connsiteY10" fmla="*/ 645874 h 3808279"/>
                    <a:gd name="connsiteX11" fmla="*/ 3076443 w 6528462"/>
                    <a:gd name="connsiteY11" fmla="*/ 645874 h 3808279"/>
                    <a:gd name="connsiteX12" fmla="*/ 2645871 w 6528462"/>
                    <a:gd name="connsiteY12" fmla="*/ 100212 h 3808279"/>
                    <a:gd name="connsiteX13" fmla="*/ 2621499 w 6528462"/>
                    <a:gd name="connsiteY13" fmla="*/ 72455 h 3808279"/>
                    <a:gd name="connsiteX14" fmla="*/ 2594420 w 6528462"/>
                    <a:gd name="connsiteY14" fmla="*/ 137447 h 3808279"/>
                    <a:gd name="connsiteX15" fmla="*/ 2517919 w 6528462"/>
                    <a:gd name="connsiteY15" fmla="*/ 216656 h 3808279"/>
                    <a:gd name="connsiteX16" fmla="*/ 2366271 w 6528462"/>
                    <a:gd name="connsiteY16" fmla="*/ 254568 h 3808279"/>
                    <a:gd name="connsiteX17" fmla="*/ 2113750 w 6528462"/>
                    <a:gd name="connsiteY17" fmla="*/ 353410 h 3808279"/>
                    <a:gd name="connsiteX18" fmla="*/ 1872738 w 6528462"/>
                    <a:gd name="connsiteY18" fmla="*/ 467823 h 3808279"/>
                    <a:gd name="connsiteX19" fmla="*/ 1704843 w 6528462"/>
                    <a:gd name="connsiteY19" fmla="*/ 524691 h 3808279"/>
                    <a:gd name="connsiteX20" fmla="*/ 1379883 w 6528462"/>
                    <a:gd name="connsiteY20" fmla="*/ 749455 h 3808279"/>
                    <a:gd name="connsiteX21" fmla="*/ 1064402 w 6528462"/>
                    <a:gd name="connsiteY21" fmla="*/ 1079153 h 3808279"/>
                    <a:gd name="connsiteX22" fmla="*/ 826098 w 6528462"/>
                    <a:gd name="connsiteY22" fmla="*/ 1349953 h 3808279"/>
                    <a:gd name="connsiteX23" fmla="*/ 475413 w 6528462"/>
                    <a:gd name="connsiteY23" fmla="*/ 2016120 h 3808279"/>
                    <a:gd name="connsiteX24" fmla="*/ 254034 w 6528462"/>
                    <a:gd name="connsiteY24" fmla="*/ 2419611 h 3808279"/>
                    <a:gd name="connsiteX25" fmla="*/ 87492 w 6528462"/>
                    <a:gd name="connsiteY25" fmla="*/ 3492655 h 3808279"/>
                    <a:gd name="connsiteX26" fmla="*/ 1600207 w 6528462"/>
                    <a:gd name="connsiteY26" fmla="*/ 3541638 h 3808279"/>
                    <a:gd name="connsiteX27" fmla="*/ 2399917 w 6528462"/>
                    <a:gd name="connsiteY27" fmla="*/ 3503420 h 3808279"/>
                    <a:gd name="connsiteX28" fmla="*/ 3772116 w 6528462"/>
                    <a:gd name="connsiteY28" fmla="*/ 3624607 h 3808279"/>
                    <a:gd name="connsiteX29" fmla="*/ 4395914 w 6528462"/>
                    <a:gd name="connsiteY29" fmla="*/ 3798658 h 3808279"/>
                    <a:gd name="connsiteX30" fmla="*/ 5188003 w 6528462"/>
                    <a:gd name="connsiteY30" fmla="*/ 3708617 h 3808279"/>
                    <a:gd name="connsiteX31" fmla="*/ 5982799 w 6528462"/>
                    <a:gd name="connsiteY31" fmla="*/ 3600297 h 3808279"/>
                    <a:gd name="connsiteX32" fmla="*/ 6208240 w 6528462"/>
                    <a:gd name="connsiteY32" fmla="*/ 3570510 h 3808279"/>
                    <a:gd name="connsiteX33" fmla="*/ 6409986 w 6528462"/>
                    <a:gd name="connsiteY33" fmla="*/ 3411415 h 3808279"/>
                    <a:gd name="connsiteX34" fmla="*/ 6495288 w 6528462"/>
                    <a:gd name="connsiteY34" fmla="*/ 3106088 h 3808279"/>
                    <a:gd name="connsiteX35" fmla="*/ 6528461 w 6528462"/>
                    <a:gd name="connsiteY35" fmla="*/ 2878617 h 3808279"/>
                    <a:gd name="connsiteX36" fmla="*/ 6344994 w 6528462"/>
                    <a:gd name="connsiteY36" fmla="*/ 2262547 h 3808279"/>
                    <a:gd name="connsiteX37" fmla="*/ 6344994 w 6528462"/>
                    <a:gd name="connsiteY37" fmla="*/ 2262547 h 3808279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772116 w 6528460"/>
                    <a:gd name="connsiteY28" fmla="*/ 3624607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772116 w 6528462"/>
                    <a:gd name="connsiteY28" fmla="*/ 3624607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772116 w 6528460"/>
                    <a:gd name="connsiteY28" fmla="*/ 3624607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2784026 w 6528460"/>
                    <a:gd name="connsiteY11" fmla="*/ 557039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2784026 w 6528462"/>
                    <a:gd name="connsiteY11" fmla="*/ 557039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91128 w 6528460"/>
                    <a:gd name="connsiteY10" fmla="*/ 1075245 h 3798658"/>
                    <a:gd name="connsiteX11" fmla="*/ 2784026 w 6528460"/>
                    <a:gd name="connsiteY11" fmla="*/ 557039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724251 w 6528462"/>
                    <a:gd name="connsiteY9" fmla="*/ 325221 h 3798658"/>
                    <a:gd name="connsiteX10" fmla="*/ 3191128 w 6528462"/>
                    <a:gd name="connsiteY10" fmla="*/ 1075245 h 3798658"/>
                    <a:gd name="connsiteX11" fmla="*/ 2784026 w 6528462"/>
                    <a:gd name="connsiteY11" fmla="*/ 557039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86619 h 3822730"/>
                    <a:gd name="connsiteX1" fmla="*/ 6144602 w 6528460"/>
                    <a:gd name="connsiteY1" fmla="*/ 1996864 h 3822730"/>
                    <a:gd name="connsiteX2" fmla="*/ 5445939 w 6528460"/>
                    <a:gd name="connsiteY2" fmla="*/ 914342 h 3822730"/>
                    <a:gd name="connsiteX3" fmla="*/ 5229977 w 6528460"/>
                    <a:gd name="connsiteY3" fmla="*/ 704473 h 3822730"/>
                    <a:gd name="connsiteX4" fmla="*/ 3865824 w 6528460"/>
                    <a:gd name="connsiteY4" fmla="*/ 131732 h 3822730"/>
                    <a:gd name="connsiteX5" fmla="*/ 3766982 w 6528460"/>
                    <a:gd name="connsiteY5" fmla="*/ 59970 h 3822730"/>
                    <a:gd name="connsiteX6" fmla="*/ 3748702 w 6528460"/>
                    <a:gd name="connsiteY6" fmla="*/ 24088 h 3822730"/>
                    <a:gd name="connsiteX7" fmla="*/ 3731777 w 6528460"/>
                    <a:gd name="connsiteY7" fmla="*/ 24088 h 3822730"/>
                    <a:gd name="connsiteX8" fmla="*/ 3724251 w 6528460"/>
                    <a:gd name="connsiteY8" fmla="*/ 349293 h 3822730"/>
                    <a:gd name="connsiteX9" fmla="*/ 3191128 w 6528460"/>
                    <a:gd name="connsiteY9" fmla="*/ 1099317 h 3822730"/>
                    <a:gd name="connsiteX10" fmla="*/ 2784026 w 6528460"/>
                    <a:gd name="connsiteY10" fmla="*/ 581111 h 3822730"/>
                    <a:gd name="connsiteX11" fmla="*/ 2645871 w 6528460"/>
                    <a:gd name="connsiteY11" fmla="*/ 124284 h 3822730"/>
                    <a:gd name="connsiteX12" fmla="*/ 2621499 w 6528460"/>
                    <a:gd name="connsiteY12" fmla="*/ 96527 h 3822730"/>
                    <a:gd name="connsiteX13" fmla="*/ 2594420 w 6528460"/>
                    <a:gd name="connsiteY13" fmla="*/ 161519 h 3822730"/>
                    <a:gd name="connsiteX14" fmla="*/ 2517919 w 6528460"/>
                    <a:gd name="connsiteY14" fmla="*/ 240728 h 3822730"/>
                    <a:gd name="connsiteX15" fmla="*/ 2366271 w 6528460"/>
                    <a:gd name="connsiteY15" fmla="*/ 278640 h 3822730"/>
                    <a:gd name="connsiteX16" fmla="*/ 2113750 w 6528460"/>
                    <a:gd name="connsiteY16" fmla="*/ 377482 h 3822730"/>
                    <a:gd name="connsiteX17" fmla="*/ 1872738 w 6528460"/>
                    <a:gd name="connsiteY17" fmla="*/ 491895 h 3822730"/>
                    <a:gd name="connsiteX18" fmla="*/ 1704843 w 6528460"/>
                    <a:gd name="connsiteY18" fmla="*/ 548763 h 3822730"/>
                    <a:gd name="connsiteX19" fmla="*/ 1379883 w 6528460"/>
                    <a:gd name="connsiteY19" fmla="*/ 773527 h 3822730"/>
                    <a:gd name="connsiteX20" fmla="*/ 1064402 w 6528460"/>
                    <a:gd name="connsiteY20" fmla="*/ 1103225 h 3822730"/>
                    <a:gd name="connsiteX21" fmla="*/ 826098 w 6528460"/>
                    <a:gd name="connsiteY21" fmla="*/ 1374025 h 3822730"/>
                    <a:gd name="connsiteX22" fmla="*/ 475413 w 6528460"/>
                    <a:gd name="connsiteY22" fmla="*/ 2040192 h 3822730"/>
                    <a:gd name="connsiteX23" fmla="*/ 254034 w 6528460"/>
                    <a:gd name="connsiteY23" fmla="*/ 2443683 h 3822730"/>
                    <a:gd name="connsiteX24" fmla="*/ 87492 w 6528460"/>
                    <a:gd name="connsiteY24" fmla="*/ 3516727 h 3822730"/>
                    <a:gd name="connsiteX25" fmla="*/ 1600207 w 6528460"/>
                    <a:gd name="connsiteY25" fmla="*/ 3565710 h 3822730"/>
                    <a:gd name="connsiteX26" fmla="*/ 2430015 w 6528460"/>
                    <a:gd name="connsiteY26" fmla="*/ 3519967 h 3822730"/>
                    <a:gd name="connsiteX27" fmla="*/ 3666776 w 6528460"/>
                    <a:gd name="connsiteY27" fmla="*/ 3524528 h 3822730"/>
                    <a:gd name="connsiteX28" fmla="*/ 4395914 w 6528460"/>
                    <a:gd name="connsiteY28" fmla="*/ 3822730 h 3822730"/>
                    <a:gd name="connsiteX29" fmla="*/ 5188003 w 6528460"/>
                    <a:gd name="connsiteY29" fmla="*/ 3732689 h 3822730"/>
                    <a:gd name="connsiteX30" fmla="*/ 5982799 w 6528460"/>
                    <a:gd name="connsiteY30" fmla="*/ 3624369 h 3822730"/>
                    <a:gd name="connsiteX31" fmla="*/ 6208240 w 6528460"/>
                    <a:gd name="connsiteY31" fmla="*/ 3594582 h 3822730"/>
                    <a:gd name="connsiteX32" fmla="*/ 6409986 w 6528460"/>
                    <a:gd name="connsiteY32" fmla="*/ 3435487 h 3822730"/>
                    <a:gd name="connsiteX33" fmla="*/ 6495288 w 6528460"/>
                    <a:gd name="connsiteY33" fmla="*/ 3130160 h 3822730"/>
                    <a:gd name="connsiteX34" fmla="*/ 6528461 w 6528460"/>
                    <a:gd name="connsiteY34" fmla="*/ 2902689 h 3822730"/>
                    <a:gd name="connsiteX35" fmla="*/ 6344994 w 6528460"/>
                    <a:gd name="connsiteY35" fmla="*/ 2286619 h 3822730"/>
                    <a:gd name="connsiteX36" fmla="*/ 6344994 w 6528460"/>
                    <a:gd name="connsiteY36" fmla="*/ 2286619 h 3822730"/>
                    <a:gd name="connsiteX0" fmla="*/ 6344994 w 6528462"/>
                    <a:gd name="connsiteY0" fmla="*/ 2286621 h 3822732"/>
                    <a:gd name="connsiteX1" fmla="*/ 6144602 w 6528462"/>
                    <a:gd name="connsiteY1" fmla="*/ 1996866 h 3822732"/>
                    <a:gd name="connsiteX2" fmla="*/ 5445939 w 6528462"/>
                    <a:gd name="connsiteY2" fmla="*/ 914344 h 3822732"/>
                    <a:gd name="connsiteX3" fmla="*/ 5229977 w 6528462"/>
                    <a:gd name="connsiteY3" fmla="*/ 704475 h 3822732"/>
                    <a:gd name="connsiteX4" fmla="*/ 3865824 w 6528462"/>
                    <a:gd name="connsiteY4" fmla="*/ 131734 h 3822732"/>
                    <a:gd name="connsiteX5" fmla="*/ 3766982 w 6528462"/>
                    <a:gd name="connsiteY5" fmla="*/ 59972 h 3822732"/>
                    <a:gd name="connsiteX6" fmla="*/ 3748702 w 6528462"/>
                    <a:gd name="connsiteY6" fmla="*/ 24090 h 3822732"/>
                    <a:gd name="connsiteX7" fmla="*/ 3731777 w 6528462"/>
                    <a:gd name="connsiteY7" fmla="*/ 24090 h 3822732"/>
                    <a:gd name="connsiteX8" fmla="*/ 3724251 w 6528462"/>
                    <a:gd name="connsiteY8" fmla="*/ 349295 h 3822732"/>
                    <a:gd name="connsiteX9" fmla="*/ 3191128 w 6528462"/>
                    <a:gd name="connsiteY9" fmla="*/ 1099319 h 3822732"/>
                    <a:gd name="connsiteX10" fmla="*/ 2784026 w 6528462"/>
                    <a:gd name="connsiteY10" fmla="*/ 581113 h 3822732"/>
                    <a:gd name="connsiteX11" fmla="*/ 2621499 w 6528462"/>
                    <a:gd name="connsiteY11" fmla="*/ 96529 h 3822732"/>
                    <a:gd name="connsiteX12" fmla="*/ 2594420 w 6528462"/>
                    <a:gd name="connsiteY12" fmla="*/ 161521 h 3822732"/>
                    <a:gd name="connsiteX13" fmla="*/ 2517919 w 6528462"/>
                    <a:gd name="connsiteY13" fmla="*/ 240730 h 3822732"/>
                    <a:gd name="connsiteX14" fmla="*/ 2366271 w 6528462"/>
                    <a:gd name="connsiteY14" fmla="*/ 278642 h 3822732"/>
                    <a:gd name="connsiteX15" fmla="*/ 2113750 w 6528462"/>
                    <a:gd name="connsiteY15" fmla="*/ 377484 h 3822732"/>
                    <a:gd name="connsiteX16" fmla="*/ 1872738 w 6528462"/>
                    <a:gd name="connsiteY16" fmla="*/ 491897 h 3822732"/>
                    <a:gd name="connsiteX17" fmla="*/ 1704843 w 6528462"/>
                    <a:gd name="connsiteY17" fmla="*/ 548765 h 3822732"/>
                    <a:gd name="connsiteX18" fmla="*/ 1379883 w 6528462"/>
                    <a:gd name="connsiteY18" fmla="*/ 773529 h 3822732"/>
                    <a:gd name="connsiteX19" fmla="*/ 1064402 w 6528462"/>
                    <a:gd name="connsiteY19" fmla="*/ 1103227 h 3822732"/>
                    <a:gd name="connsiteX20" fmla="*/ 826098 w 6528462"/>
                    <a:gd name="connsiteY20" fmla="*/ 1374027 h 3822732"/>
                    <a:gd name="connsiteX21" fmla="*/ 475413 w 6528462"/>
                    <a:gd name="connsiteY21" fmla="*/ 2040194 h 3822732"/>
                    <a:gd name="connsiteX22" fmla="*/ 254034 w 6528462"/>
                    <a:gd name="connsiteY22" fmla="*/ 2443685 h 3822732"/>
                    <a:gd name="connsiteX23" fmla="*/ 87492 w 6528462"/>
                    <a:gd name="connsiteY23" fmla="*/ 3516729 h 3822732"/>
                    <a:gd name="connsiteX24" fmla="*/ 1600207 w 6528462"/>
                    <a:gd name="connsiteY24" fmla="*/ 3565712 h 3822732"/>
                    <a:gd name="connsiteX25" fmla="*/ 2430015 w 6528462"/>
                    <a:gd name="connsiteY25" fmla="*/ 3519969 h 3822732"/>
                    <a:gd name="connsiteX26" fmla="*/ 3666776 w 6528462"/>
                    <a:gd name="connsiteY26" fmla="*/ 3524530 h 3822732"/>
                    <a:gd name="connsiteX27" fmla="*/ 4395914 w 6528462"/>
                    <a:gd name="connsiteY27" fmla="*/ 3822732 h 3822732"/>
                    <a:gd name="connsiteX28" fmla="*/ 5188003 w 6528462"/>
                    <a:gd name="connsiteY28" fmla="*/ 3732691 h 3822732"/>
                    <a:gd name="connsiteX29" fmla="*/ 5982799 w 6528462"/>
                    <a:gd name="connsiteY29" fmla="*/ 3624371 h 3822732"/>
                    <a:gd name="connsiteX30" fmla="*/ 6208240 w 6528462"/>
                    <a:gd name="connsiteY30" fmla="*/ 3594584 h 3822732"/>
                    <a:gd name="connsiteX31" fmla="*/ 6409986 w 6528462"/>
                    <a:gd name="connsiteY31" fmla="*/ 3435489 h 3822732"/>
                    <a:gd name="connsiteX32" fmla="*/ 6495288 w 6528462"/>
                    <a:gd name="connsiteY32" fmla="*/ 3130162 h 3822732"/>
                    <a:gd name="connsiteX33" fmla="*/ 6528461 w 6528462"/>
                    <a:gd name="connsiteY33" fmla="*/ 2902691 h 3822732"/>
                    <a:gd name="connsiteX34" fmla="*/ 6344994 w 6528462"/>
                    <a:gd name="connsiteY34" fmla="*/ 2286621 h 3822732"/>
                    <a:gd name="connsiteX35" fmla="*/ 6344994 w 6528462"/>
                    <a:gd name="connsiteY35" fmla="*/ 2286621 h 3822732"/>
                    <a:gd name="connsiteX0" fmla="*/ 6344994 w 6528460"/>
                    <a:gd name="connsiteY0" fmla="*/ 2286621 h 3822732"/>
                    <a:gd name="connsiteX1" fmla="*/ 6144602 w 6528460"/>
                    <a:gd name="connsiteY1" fmla="*/ 1996866 h 3822732"/>
                    <a:gd name="connsiteX2" fmla="*/ 5445939 w 6528460"/>
                    <a:gd name="connsiteY2" fmla="*/ 914344 h 3822732"/>
                    <a:gd name="connsiteX3" fmla="*/ 5229977 w 6528460"/>
                    <a:gd name="connsiteY3" fmla="*/ 704475 h 3822732"/>
                    <a:gd name="connsiteX4" fmla="*/ 3865824 w 6528460"/>
                    <a:gd name="connsiteY4" fmla="*/ 131734 h 3822732"/>
                    <a:gd name="connsiteX5" fmla="*/ 3766982 w 6528460"/>
                    <a:gd name="connsiteY5" fmla="*/ 59972 h 3822732"/>
                    <a:gd name="connsiteX6" fmla="*/ 3748702 w 6528460"/>
                    <a:gd name="connsiteY6" fmla="*/ 24090 h 3822732"/>
                    <a:gd name="connsiteX7" fmla="*/ 3731777 w 6528460"/>
                    <a:gd name="connsiteY7" fmla="*/ 24090 h 3822732"/>
                    <a:gd name="connsiteX8" fmla="*/ 3724251 w 6528460"/>
                    <a:gd name="connsiteY8" fmla="*/ 349295 h 3822732"/>
                    <a:gd name="connsiteX9" fmla="*/ 3191128 w 6528460"/>
                    <a:gd name="connsiteY9" fmla="*/ 1099319 h 3822732"/>
                    <a:gd name="connsiteX10" fmla="*/ 2717400 w 6528460"/>
                    <a:gd name="connsiteY10" fmla="*/ 581113 h 3822732"/>
                    <a:gd name="connsiteX11" fmla="*/ 2621499 w 6528460"/>
                    <a:gd name="connsiteY11" fmla="*/ 96529 h 3822732"/>
                    <a:gd name="connsiteX12" fmla="*/ 2594420 w 6528460"/>
                    <a:gd name="connsiteY12" fmla="*/ 161521 h 3822732"/>
                    <a:gd name="connsiteX13" fmla="*/ 2517919 w 6528460"/>
                    <a:gd name="connsiteY13" fmla="*/ 240730 h 3822732"/>
                    <a:gd name="connsiteX14" fmla="*/ 2366271 w 6528460"/>
                    <a:gd name="connsiteY14" fmla="*/ 278642 h 3822732"/>
                    <a:gd name="connsiteX15" fmla="*/ 2113750 w 6528460"/>
                    <a:gd name="connsiteY15" fmla="*/ 377484 h 3822732"/>
                    <a:gd name="connsiteX16" fmla="*/ 1872738 w 6528460"/>
                    <a:gd name="connsiteY16" fmla="*/ 491897 h 3822732"/>
                    <a:gd name="connsiteX17" fmla="*/ 1704843 w 6528460"/>
                    <a:gd name="connsiteY17" fmla="*/ 548765 h 3822732"/>
                    <a:gd name="connsiteX18" fmla="*/ 1379883 w 6528460"/>
                    <a:gd name="connsiteY18" fmla="*/ 773529 h 3822732"/>
                    <a:gd name="connsiteX19" fmla="*/ 1064402 w 6528460"/>
                    <a:gd name="connsiteY19" fmla="*/ 1103227 h 3822732"/>
                    <a:gd name="connsiteX20" fmla="*/ 826098 w 6528460"/>
                    <a:gd name="connsiteY20" fmla="*/ 1374027 h 3822732"/>
                    <a:gd name="connsiteX21" fmla="*/ 475413 w 6528460"/>
                    <a:gd name="connsiteY21" fmla="*/ 2040194 h 3822732"/>
                    <a:gd name="connsiteX22" fmla="*/ 254034 w 6528460"/>
                    <a:gd name="connsiteY22" fmla="*/ 2443685 h 3822732"/>
                    <a:gd name="connsiteX23" fmla="*/ 87492 w 6528460"/>
                    <a:gd name="connsiteY23" fmla="*/ 3516729 h 3822732"/>
                    <a:gd name="connsiteX24" fmla="*/ 1600207 w 6528460"/>
                    <a:gd name="connsiteY24" fmla="*/ 3565712 h 3822732"/>
                    <a:gd name="connsiteX25" fmla="*/ 2430015 w 6528460"/>
                    <a:gd name="connsiteY25" fmla="*/ 3519969 h 3822732"/>
                    <a:gd name="connsiteX26" fmla="*/ 3666776 w 6528460"/>
                    <a:gd name="connsiteY26" fmla="*/ 3524530 h 3822732"/>
                    <a:gd name="connsiteX27" fmla="*/ 4395914 w 6528460"/>
                    <a:gd name="connsiteY27" fmla="*/ 3822732 h 3822732"/>
                    <a:gd name="connsiteX28" fmla="*/ 5188003 w 6528460"/>
                    <a:gd name="connsiteY28" fmla="*/ 3732691 h 3822732"/>
                    <a:gd name="connsiteX29" fmla="*/ 5982799 w 6528460"/>
                    <a:gd name="connsiteY29" fmla="*/ 3624371 h 3822732"/>
                    <a:gd name="connsiteX30" fmla="*/ 6208240 w 6528460"/>
                    <a:gd name="connsiteY30" fmla="*/ 3594584 h 3822732"/>
                    <a:gd name="connsiteX31" fmla="*/ 6409986 w 6528460"/>
                    <a:gd name="connsiteY31" fmla="*/ 3435489 h 3822732"/>
                    <a:gd name="connsiteX32" fmla="*/ 6495288 w 6528460"/>
                    <a:gd name="connsiteY32" fmla="*/ 3130162 h 3822732"/>
                    <a:gd name="connsiteX33" fmla="*/ 6528461 w 6528460"/>
                    <a:gd name="connsiteY33" fmla="*/ 2902691 h 3822732"/>
                    <a:gd name="connsiteX34" fmla="*/ 6344994 w 6528460"/>
                    <a:gd name="connsiteY34" fmla="*/ 2286621 h 3822732"/>
                    <a:gd name="connsiteX35" fmla="*/ 6344994 w 6528460"/>
                    <a:gd name="connsiteY35" fmla="*/ 2286621 h 3822732"/>
                    <a:gd name="connsiteX0" fmla="*/ 6344994 w 6528462"/>
                    <a:gd name="connsiteY0" fmla="*/ 2286621 h 3822732"/>
                    <a:gd name="connsiteX1" fmla="*/ 6144602 w 6528462"/>
                    <a:gd name="connsiteY1" fmla="*/ 1996866 h 3822732"/>
                    <a:gd name="connsiteX2" fmla="*/ 5445939 w 6528462"/>
                    <a:gd name="connsiteY2" fmla="*/ 914344 h 3822732"/>
                    <a:gd name="connsiteX3" fmla="*/ 5229977 w 6528462"/>
                    <a:gd name="connsiteY3" fmla="*/ 704475 h 3822732"/>
                    <a:gd name="connsiteX4" fmla="*/ 3865824 w 6528462"/>
                    <a:gd name="connsiteY4" fmla="*/ 131734 h 3822732"/>
                    <a:gd name="connsiteX5" fmla="*/ 3766982 w 6528462"/>
                    <a:gd name="connsiteY5" fmla="*/ 59972 h 3822732"/>
                    <a:gd name="connsiteX6" fmla="*/ 3748702 w 6528462"/>
                    <a:gd name="connsiteY6" fmla="*/ 24090 h 3822732"/>
                    <a:gd name="connsiteX7" fmla="*/ 3731777 w 6528462"/>
                    <a:gd name="connsiteY7" fmla="*/ 24090 h 3822732"/>
                    <a:gd name="connsiteX8" fmla="*/ 3724251 w 6528462"/>
                    <a:gd name="connsiteY8" fmla="*/ 349295 h 3822732"/>
                    <a:gd name="connsiteX9" fmla="*/ 3191128 w 6528462"/>
                    <a:gd name="connsiteY9" fmla="*/ 1099319 h 3822732"/>
                    <a:gd name="connsiteX10" fmla="*/ 2717400 w 6528462"/>
                    <a:gd name="connsiteY10" fmla="*/ 581113 h 3822732"/>
                    <a:gd name="connsiteX11" fmla="*/ 2610394 w 6528462"/>
                    <a:gd name="connsiteY11" fmla="*/ 96529 h 3822732"/>
                    <a:gd name="connsiteX12" fmla="*/ 2594420 w 6528462"/>
                    <a:gd name="connsiteY12" fmla="*/ 161521 h 3822732"/>
                    <a:gd name="connsiteX13" fmla="*/ 2517919 w 6528462"/>
                    <a:gd name="connsiteY13" fmla="*/ 240730 h 3822732"/>
                    <a:gd name="connsiteX14" fmla="*/ 2366271 w 6528462"/>
                    <a:gd name="connsiteY14" fmla="*/ 278642 h 3822732"/>
                    <a:gd name="connsiteX15" fmla="*/ 2113750 w 6528462"/>
                    <a:gd name="connsiteY15" fmla="*/ 377484 h 3822732"/>
                    <a:gd name="connsiteX16" fmla="*/ 1872738 w 6528462"/>
                    <a:gd name="connsiteY16" fmla="*/ 491897 h 3822732"/>
                    <a:gd name="connsiteX17" fmla="*/ 1704843 w 6528462"/>
                    <a:gd name="connsiteY17" fmla="*/ 548765 h 3822732"/>
                    <a:gd name="connsiteX18" fmla="*/ 1379883 w 6528462"/>
                    <a:gd name="connsiteY18" fmla="*/ 773529 h 3822732"/>
                    <a:gd name="connsiteX19" fmla="*/ 1064402 w 6528462"/>
                    <a:gd name="connsiteY19" fmla="*/ 1103227 h 3822732"/>
                    <a:gd name="connsiteX20" fmla="*/ 826098 w 6528462"/>
                    <a:gd name="connsiteY20" fmla="*/ 1374027 h 3822732"/>
                    <a:gd name="connsiteX21" fmla="*/ 475413 w 6528462"/>
                    <a:gd name="connsiteY21" fmla="*/ 2040194 h 3822732"/>
                    <a:gd name="connsiteX22" fmla="*/ 254034 w 6528462"/>
                    <a:gd name="connsiteY22" fmla="*/ 2443685 h 3822732"/>
                    <a:gd name="connsiteX23" fmla="*/ 87492 w 6528462"/>
                    <a:gd name="connsiteY23" fmla="*/ 3516729 h 3822732"/>
                    <a:gd name="connsiteX24" fmla="*/ 1600207 w 6528462"/>
                    <a:gd name="connsiteY24" fmla="*/ 3565712 h 3822732"/>
                    <a:gd name="connsiteX25" fmla="*/ 2430015 w 6528462"/>
                    <a:gd name="connsiteY25" fmla="*/ 3519969 h 3822732"/>
                    <a:gd name="connsiteX26" fmla="*/ 3666776 w 6528462"/>
                    <a:gd name="connsiteY26" fmla="*/ 3524530 h 3822732"/>
                    <a:gd name="connsiteX27" fmla="*/ 4395914 w 6528462"/>
                    <a:gd name="connsiteY27" fmla="*/ 3822732 h 3822732"/>
                    <a:gd name="connsiteX28" fmla="*/ 5188003 w 6528462"/>
                    <a:gd name="connsiteY28" fmla="*/ 3732691 h 3822732"/>
                    <a:gd name="connsiteX29" fmla="*/ 5982799 w 6528462"/>
                    <a:gd name="connsiteY29" fmla="*/ 3624371 h 3822732"/>
                    <a:gd name="connsiteX30" fmla="*/ 6208240 w 6528462"/>
                    <a:gd name="connsiteY30" fmla="*/ 3594584 h 3822732"/>
                    <a:gd name="connsiteX31" fmla="*/ 6409986 w 6528462"/>
                    <a:gd name="connsiteY31" fmla="*/ 3435489 h 3822732"/>
                    <a:gd name="connsiteX32" fmla="*/ 6495288 w 6528462"/>
                    <a:gd name="connsiteY32" fmla="*/ 3130162 h 3822732"/>
                    <a:gd name="connsiteX33" fmla="*/ 6528461 w 6528462"/>
                    <a:gd name="connsiteY33" fmla="*/ 2902691 h 3822732"/>
                    <a:gd name="connsiteX34" fmla="*/ 6344994 w 6528462"/>
                    <a:gd name="connsiteY34" fmla="*/ 2286621 h 3822732"/>
                    <a:gd name="connsiteX35" fmla="*/ 6344994 w 6528462"/>
                    <a:gd name="connsiteY35" fmla="*/ 2286621 h 3822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528462" h="3822732">
                      <a:moveTo>
                        <a:pt x="6344994" y="2286621"/>
                      </a:moveTo>
                      <a:cubicBezTo>
                        <a:pt x="6290834" y="2182363"/>
                        <a:pt x="6210272" y="2093677"/>
                        <a:pt x="6144602" y="1996866"/>
                      </a:cubicBezTo>
                      <a:cubicBezTo>
                        <a:pt x="6034252" y="1833709"/>
                        <a:pt x="5492653" y="998969"/>
                        <a:pt x="5445939" y="914344"/>
                      </a:cubicBezTo>
                      <a:cubicBezTo>
                        <a:pt x="5393810" y="821595"/>
                        <a:pt x="5317310" y="755249"/>
                        <a:pt x="5229977" y="704475"/>
                      </a:cubicBezTo>
                      <a:cubicBezTo>
                        <a:pt x="4934805" y="533194"/>
                        <a:pt x="3917952" y="187924"/>
                        <a:pt x="3865824" y="131734"/>
                      </a:cubicBezTo>
                      <a:cubicBezTo>
                        <a:pt x="3821142" y="124286"/>
                        <a:pt x="3776460" y="115485"/>
                        <a:pt x="3766982" y="59972"/>
                      </a:cubicBezTo>
                      <a:cubicBezTo>
                        <a:pt x="3761566" y="48462"/>
                        <a:pt x="3764274" y="30860"/>
                        <a:pt x="3748702" y="24090"/>
                      </a:cubicBezTo>
                      <a:cubicBezTo>
                        <a:pt x="3743060" y="24090"/>
                        <a:pt x="3735852" y="-30111"/>
                        <a:pt x="3731777" y="24090"/>
                      </a:cubicBezTo>
                      <a:cubicBezTo>
                        <a:pt x="3727702" y="78291"/>
                        <a:pt x="3814359" y="170090"/>
                        <a:pt x="3724251" y="349295"/>
                      </a:cubicBezTo>
                      <a:cubicBezTo>
                        <a:pt x="3634143" y="528500"/>
                        <a:pt x="3358936" y="1060683"/>
                        <a:pt x="3191128" y="1099319"/>
                      </a:cubicBezTo>
                      <a:cubicBezTo>
                        <a:pt x="3023320" y="1137955"/>
                        <a:pt x="2814189" y="748245"/>
                        <a:pt x="2717400" y="581113"/>
                      </a:cubicBezTo>
                      <a:cubicBezTo>
                        <a:pt x="2620611" y="413981"/>
                        <a:pt x="2641995" y="166461"/>
                        <a:pt x="2610394" y="96529"/>
                      </a:cubicBezTo>
                      <a:cubicBezTo>
                        <a:pt x="2589407" y="112777"/>
                        <a:pt x="2599835" y="137826"/>
                        <a:pt x="2594420" y="161521"/>
                      </a:cubicBezTo>
                      <a:cubicBezTo>
                        <a:pt x="2584265" y="202818"/>
                        <a:pt x="2561924" y="229898"/>
                        <a:pt x="2517919" y="240730"/>
                      </a:cubicBezTo>
                      <a:cubicBezTo>
                        <a:pt x="2466467" y="252239"/>
                        <a:pt x="2417046" y="267810"/>
                        <a:pt x="2366271" y="278642"/>
                      </a:cubicBezTo>
                      <a:cubicBezTo>
                        <a:pt x="2279615" y="306399"/>
                        <a:pt x="2190928" y="326032"/>
                        <a:pt x="2113750" y="377484"/>
                      </a:cubicBezTo>
                      <a:cubicBezTo>
                        <a:pt x="2039280" y="427582"/>
                        <a:pt x="1960071" y="468202"/>
                        <a:pt x="1872738" y="491897"/>
                      </a:cubicBezTo>
                      <a:cubicBezTo>
                        <a:pt x="1864615" y="495282"/>
                        <a:pt x="1733953" y="537933"/>
                        <a:pt x="1704843" y="548765"/>
                      </a:cubicBezTo>
                      <a:cubicBezTo>
                        <a:pt x="1578244" y="597509"/>
                        <a:pt x="1471955" y="674687"/>
                        <a:pt x="1379883" y="773529"/>
                      </a:cubicBezTo>
                      <a:cubicBezTo>
                        <a:pt x="1373790" y="779621"/>
                        <a:pt x="1170691" y="1005739"/>
                        <a:pt x="1064402" y="1103227"/>
                      </a:cubicBezTo>
                      <a:cubicBezTo>
                        <a:pt x="975715" y="1184467"/>
                        <a:pt x="880935" y="1262322"/>
                        <a:pt x="826098" y="1374027"/>
                      </a:cubicBezTo>
                      <a:cubicBezTo>
                        <a:pt x="725225" y="1604206"/>
                        <a:pt x="612843" y="1828970"/>
                        <a:pt x="475413" y="2040194"/>
                      </a:cubicBezTo>
                      <a:cubicBezTo>
                        <a:pt x="409067" y="2143098"/>
                        <a:pt x="315641" y="2337396"/>
                        <a:pt x="254034" y="2443685"/>
                      </a:cubicBezTo>
                      <a:cubicBezTo>
                        <a:pt x="122019" y="2812650"/>
                        <a:pt x="-135241" y="2612258"/>
                        <a:pt x="87492" y="3516729"/>
                      </a:cubicBezTo>
                      <a:cubicBezTo>
                        <a:pt x="722555" y="3575193"/>
                        <a:pt x="1271235" y="3602793"/>
                        <a:pt x="1600207" y="3565712"/>
                      </a:cubicBezTo>
                      <a:cubicBezTo>
                        <a:pt x="1797504" y="3479722"/>
                        <a:pt x="2098127" y="3508022"/>
                        <a:pt x="2430015" y="3519969"/>
                      </a:cubicBezTo>
                      <a:cubicBezTo>
                        <a:pt x="2783329" y="3513967"/>
                        <a:pt x="3335364" y="3500405"/>
                        <a:pt x="3666776" y="3524530"/>
                      </a:cubicBezTo>
                      <a:cubicBezTo>
                        <a:pt x="3828116" y="3657702"/>
                        <a:pt x="4104127" y="3798699"/>
                        <a:pt x="4395914" y="3822732"/>
                      </a:cubicBezTo>
                      <a:cubicBezTo>
                        <a:pt x="4629479" y="3750970"/>
                        <a:pt x="5077652" y="3746908"/>
                        <a:pt x="5188003" y="3732691"/>
                      </a:cubicBezTo>
                      <a:lnTo>
                        <a:pt x="5982799" y="3624371"/>
                      </a:lnTo>
                      <a:lnTo>
                        <a:pt x="6208240" y="3594584"/>
                      </a:lnTo>
                      <a:cubicBezTo>
                        <a:pt x="6305051" y="3580366"/>
                        <a:pt x="6366658" y="3518760"/>
                        <a:pt x="6409986" y="3435489"/>
                      </a:cubicBezTo>
                      <a:cubicBezTo>
                        <a:pt x="6412694" y="3403670"/>
                        <a:pt x="6491903" y="3141671"/>
                        <a:pt x="6495288" y="3130162"/>
                      </a:cubicBezTo>
                      <a:cubicBezTo>
                        <a:pt x="6517628" y="3055692"/>
                        <a:pt x="6526430" y="2979869"/>
                        <a:pt x="6528461" y="2902691"/>
                      </a:cubicBezTo>
                      <a:cubicBezTo>
                        <a:pt x="6528461" y="2828221"/>
                        <a:pt x="6403893" y="2399680"/>
                        <a:pt x="6344994" y="2286621"/>
                      </a:cubicBezTo>
                      <a:lnTo>
                        <a:pt x="6344994" y="22866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00B44A6C-C4E1-4329-92E1-74C9A1B99C16}"/>
                    </a:ext>
                  </a:extLst>
                </p:cNvPr>
                <p:cNvSpPr/>
                <p:nvPr/>
              </p:nvSpPr>
              <p:spPr>
                <a:xfrm>
                  <a:off x="5301749" y="2063533"/>
                  <a:ext cx="2887633" cy="1702925"/>
                </a:xfrm>
                <a:custGeom>
                  <a:avLst/>
                  <a:gdLst>
                    <a:gd name="connsiteX0" fmla="*/ 660303 w 2887633"/>
                    <a:gd name="connsiteY0" fmla="*/ 1361057 h 1702925"/>
                    <a:gd name="connsiteX1" fmla="*/ 721975 w 2887633"/>
                    <a:gd name="connsiteY1" fmla="*/ 1397230 h 1702925"/>
                    <a:gd name="connsiteX2" fmla="*/ 640733 w 2887633"/>
                    <a:gd name="connsiteY2" fmla="*/ 1397823 h 1702925"/>
                    <a:gd name="connsiteX3" fmla="*/ 522429 w 2887633"/>
                    <a:gd name="connsiteY3" fmla="*/ 1386853 h 1702925"/>
                    <a:gd name="connsiteX4" fmla="*/ 637175 w 2887633"/>
                    <a:gd name="connsiteY4" fmla="*/ 1361650 h 1702925"/>
                    <a:gd name="connsiteX5" fmla="*/ 660303 w 2887633"/>
                    <a:gd name="connsiteY5" fmla="*/ 1361057 h 1702925"/>
                    <a:gd name="connsiteX6" fmla="*/ 134603 w 2887633"/>
                    <a:gd name="connsiteY6" fmla="*/ 1085902 h 1702925"/>
                    <a:gd name="connsiteX7" fmla="*/ 194497 w 2887633"/>
                    <a:gd name="connsiteY7" fmla="*/ 1095687 h 1702925"/>
                    <a:gd name="connsiteX8" fmla="*/ 123929 w 2887633"/>
                    <a:gd name="connsiteY8" fmla="*/ 1169219 h 1702925"/>
                    <a:gd name="connsiteX9" fmla="*/ 55734 w 2887633"/>
                    <a:gd name="connsiteY9" fmla="*/ 1310948 h 1702925"/>
                    <a:gd name="connsiteX10" fmla="*/ 55734 w 2887633"/>
                    <a:gd name="connsiteY10" fmla="*/ 1398416 h 1702925"/>
                    <a:gd name="connsiteX11" fmla="*/ 93093 w 2887633"/>
                    <a:gd name="connsiteY11" fmla="*/ 1409387 h 1702925"/>
                    <a:gd name="connsiteX12" fmla="*/ 121854 w 2887633"/>
                    <a:gd name="connsiteY12" fmla="*/ 1389225 h 1702925"/>
                    <a:gd name="connsiteX13" fmla="*/ 126598 w 2887633"/>
                    <a:gd name="connsiteY13" fmla="*/ 1423916 h 1702925"/>
                    <a:gd name="connsiteX14" fmla="*/ 158917 w 2887633"/>
                    <a:gd name="connsiteY14" fmla="*/ 1486181 h 1702925"/>
                    <a:gd name="connsiteX15" fmla="*/ 278408 w 2887633"/>
                    <a:gd name="connsiteY15" fmla="*/ 1530953 h 1702925"/>
                    <a:gd name="connsiteX16" fmla="*/ 314284 w 2887633"/>
                    <a:gd name="connsiteY16" fmla="*/ 1516128 h 1702925"/>
                    <a:gd name="connsiteX17" fmla="*/ 305092 w 2887633"/>
                    <a:gd name="connsiteY17" fmla="*/ 1478176 h 1702925"/>
                    <a:gd name="connsiteX18" fmla="*/ 195387 w 2887633"/>
                    <a:gd name="connsiteY18" fmla="*/ 1359871 h 1702925"/>
                    <a:gd name="connsiteX19" fmla="*/ 195683 w 2887633"/>
                    <a:gd name="connsiteY19" fmla="*/ 1345046 h 1702925"/>
                    <a:gd name="connsiteX20" fmla="*/ 209619 w 2887633"/>
                    <a:gd name="connsiteY20" fmla="*/ 1348604 h 1702925"/>
                    <a:gd name="connsiteX21" fmla="*/ 326737 w 2887633"/>
                    <a:gd name="connsiteY21" fmla="*/ 1464833 h 1702925"/>
                    <a:gd name="connsiteX22" fmla="*/ 346307 w 2887633"/>
                    <a:gd name="connsiteY22" fmla="*/ 1533028 h 1702925"/>
                    <a:gd name="connsiteX23" fmla="*/ 356684 w 2887633"/>
                    <a:gd name="connsiteY23" fmla="*/ 1570091 h 1702925"/>
                    <a:gd name="connsiteX24" fmla="*/ 351643 w 2887633"/>
                    <a:gd name="connsiteY24" fmla="*/ 1578690 h 1702925"/>
                    <a:gd name="connsiteX25" fmla="*/ 59292 w 2887633"/>
                    <a:gd name="connsiteY25" fmla="*/ 1562975 h 1702925"/>
                    <a:gd name="connsiteX26" fmla="*/ 21043 w 2887633"/>
                    <a:gd name="connsiteY26" fmla="*/ 1424212 h 1702925"/>
                    <a:gd name="connsiteX27" fmla="*/ 584 w 2887633"/>
                    <a:gd name="connsiteY27" fmla="*/ 1316285 h 1702925"/>
                    <a:gd name="connsiteX28" fmla="*/ 32014 w 2887633"/>
                    <a:gd name="connsiteY28" fmla="*/ 1207468 h 1702925"/>
                    <a:gd name="connsiteX29" fmla="*/ 59292 w 2887633"/>
                    <a:gd name="connsiteY29" fmla="*/ 1185231 h 1702925"/>
                    <a:gd name="connsiteX30" fmla="*/ 126301 w 2887633"/>
                    <a:gd name="connsiteY30" fmla="*/ 1098949 h 1702925"/>
                    <a:gd name="connsiteX31" fmla="*/ 134603 w 2887633"/>
                    <a:gd name="connsiteY31" fmla="*/ 1085902 h 1702925"/>
                    <a:gd name="connsiteX32" fmla="*/ 2777704 w 2887633"/>
                    <a:gd name="connsiteY32" fmla="*/ 1019857 h 1702925"/>
                    <a:gd name="connsiteX33" fmla="*/ 2784450 w 2887633"/>
                    <a:gd name="connsiteY33" fmla="*/ 1024526 h 1702925"/>
                    <a:gd name="connsiteX34" fmla="*/ 2820919 w 2887633"/>
                    <a:gd name="connsiteY34" fmla="*/ 1059810 h 1702925"/>
                    <a:gd name="connsiteX35" fmla="*/ 2871028 w 2887633"/>
                    <a:gd name="connsiteY35" fmla="*/ 1199463 h 1702925"/>
                    <a:gd name="connsiteX36" fmla="*/ 2887633 w 2887633"/>
                    <a:gd name="connsiteY36" fmla="*/ 1293751 h 1702925"/>
                    <a:gd name="connsiteX37" fmla="*/ 2873104 w 2887633"/>
                    <a:gd name="connsiteY37" fmla="*/ 1393969 h 1702925"/>
                    <a:gd name="connsiteX38" fmla="*/ 2835448 w 2887633"/>
                    <a:gd name="connsiteY38" fmla="*/ 1527988 h 1702925"/>
                    <a:gd name="connsiteX39" fmla="*/ 2747090 w 2887633"/>
                    <a:gd name="connsiteY39" fmla="*/ 1597963 h 1702925"/>
                    <a:gd name="connsiteX40" fmla="*/ 2648058 w 2887633"/>
                    <a:gd name="connsiteY40" fmla="*/ 1611009 h 1702925"/>
                    <a:gd name="connsiteX41" fmla="*/ 2484982 w 2887633"/>
                    <a:gd name="connsiteY41" fmla="*/ 1632357 h 1702925"/>
                    <a:gd name="connsiteX42" fmla="*/ 2299075 w 2887633"/>
                    <a:gd name="connsiteY42" fmla="*/ 1658449 h 1702925"/>
                    <a:gd name="connsiteX43" fmla="*/ 2153492 w 2887633"/>
                    <a:gd name="connsiteY43" fmla="*/ 1677425 h 1702925"/>
                    <a:gd name="connsiteX44" fmla="*/ 2143707 w 2887633"/>
                    <a:gd name="connsiteY44" fmla="*/ 1678315 h 1702925"/>
                    <a:gd name="connsiteX45" fmla="*/ 1950980 w 2887633"/>
                    <a:gd name="connsiteY45" fmla="*/ 1698181 h 1702925"/>
                    <a:gd name="connsiteX46" fmla="*/ 1928446 w 2887633"/>
                    <a:gd name="connsiteY46" fmla="*/ 1702925 h 1702925"/>
                    <a:gd name="connsiteX47" fmla="*/ 2044972 w 2887633"/>
                    <a:gd name="connsiteY47" fmla="*/ 1663490 h 1702925"/>
                    <a:gd name="connsiteX48" fmla="*/ 2235623 w 2887633"/>
                    <a:gd name="connsiteY48" fmla="*/ 1629095 h 1702925"/>
                    <a:gd name="connsiteX49" fmla="*/ 2404629 w 2887633"/>
                    <a:gd name="connsiteY49" fmla="*/ 1607747 h 1702925"/>
                    <a:gd name="connsiteX50" fmla="*/ 2656953 w 2887633"/>
                    <a:gd name="connsiteY50" fmla="*/ 1587881 h 1702925"/>
                    <a:gd name="connsiteX51" fmla="*/ 2672372 w 2887633"/>
                    <a:gd name="connsiteY51" fmla="*/ 1579283 h 1702925"/>
                    <a:gd name="connsiteX52" fmla="*/ 2659326 w 2887633"/>
                    <a:gd name="connsiteY52" fmla="*/ 1568905 h 1702925"/>
                    <a:gd name="connsiteX53" fmla="*/ 2490615 w 2887633"/>
                    <a:gd name="connsiteY53" fmla="*/ 1508419 h 1702925"/>
                    <a:gd name="connsiteX54" fmla="*/ 2389508 w 2887633"/>
                    <a:gd name="connsiteY54" fmla="*/ 1464833 h 1702925"/>
                    <a:gd name="connsiteX55" fmla="*/ 2320126 w 2887633"/>
                    <a:gd name="connsiteY55" fmla="*/ 1478176 h 1702925"/>
                    <a:gd name="connsiteX56" fmla="*/ 2257268 w 2887633"/>
                    <a:gd name="connsiteY56" fmla="*/ 1541034 h 1702925"/>
                    <a:gd name="connsiteX57" fmla="*/ 2135702 w 2887633"/>
                    <a:gd name="connsiteY57" fmla="*/ 1575132 h 1702925"/>
                    <a:gd name="connsiteX58" fmla="*/ 2164462 w 2887633"/>
                    <a:gd name="connsiteY58" fmla="*/ 1560603 h 1702925"/>
                    <a:gd name="connsiteX59" fmla="*/ 2278913 w 2887633"/>
                    <a:gd name="connsiteY59" fmla="*/ 1479362 h 1702925"/>
                    <a:gd name="connsiteX60" fmla="*/ 2362526 w 2887633"/>
                    <a:gd name="connsiteY60" fmla="*/ 1431032 h 1702925"/>
                    <a:gd name="connsiteX61" fmla="*/ 2438431 w 2887633"/>
                    <a:gd name="connsiteY61" fmla="*/ 1435479 h 1702925"/>
                    <a:gd name="connsiteX62" fmla="*/ 2588757 w 2887633"/>
                    <a:gd name="connsiteY62" fmla="*/ 1481734 h 1702925"/>
                    <a:gd name="connsiteX63" fmla="*/ 2714178 w 2887633"/>
                    <a:gd name="connsiteY63" fmla="*/ 1511681 h 1702925"/>
                    <a:gd name="connsiteX64" fmla="*/ 2801350 w 2887633"/>
                    <a:gd name="connsiteY64" fmla="*/ 1457420 h 1702925"/>
                    <a:gd name="connsiteX65" fmla="*/ 2790676 w 2887633"/>
                    <a:gd name="connsiteY65" fmla="*/ 1399009 h 1702925"/>
                    <a:gd name="connsiteX66" fmla="*/ 2742643 w 2887633"/>
                    <a:gd name="connsiteY66" fmla="*/ 1314802 h 1702925"/>
                    <a:gd name="connsiteX67" fmla="*/ 2794234 w 2887633"/>
                    <a:gd name="connsiteY67" fmla="*/ 1349197 h 1702925"/>
                    <a:gd name="connsiteX68" fmla="*/ 2840489 w 2887633"/>
                    <a:gd name="connsiteY68" fmla="*/ 1341191 h 1702925"/>
                    <a:gd name="connsiteX69" fmla="*/ 2852349 w 2887633"/>
                    <a:gd name="connsiteY69" fmla="*/ 1223183 h 1702925"/>
                    <a:gd name="connsiteX70" fmla="*/ 2773775 w 2887633"/>
                    <a:gd name="connsiteY70" fmla="*/ 1033421 h 1702925"/>
                    <a:gd name="connsiteX71" fmla="*/ 2770514 w 2887633"/>
                    <a:gd name="connsiteY71" fmla="*/ 1020079 h 1702925"/>
                    <a:gd name="connsiteX72" fmla="*/ 2777704 w 2887633"/>
                    <a:gd name="connsiteY72" fmla="*/ 1019857 h 1702925"/>
                    <a:gd name="connsiteX73" fmla="*/ 575799 w 2887633"/>
                    <a:gd name="connsiteY73" fmla="*/ 571766 h 1702925"/>
                    <a:gd name="connsiteX74" fmla="*/ 584991 w 2887633"/>
                    <a:gd name="connsiteY74" fmla="*/ 608532 h 1702925"/>
                    <a:gd name="connsiteX75" fmla="*/ 611083 w 2887633"/>
                    <a:gd name="connsiteY75" fmla="*/ 712605 h 1702925"/>
                    <a:gd name="connsiteX76" fmla="*/ 633321 w 2887633"/>
                    <a:gd name="connsiteY76" fmla="*/ 735139 h 1702925"/>
                    <a:gd name="connsiteX77" fmla="*/ 652890 w 2887633"/>
                    <a:gd name="connsiteY77" fmla="*/ 712605 h 1702925"/>
                    <a:gd name="connsiteX78" fmla="*/ 683430 w 2887633"/>
                    <a:gd name="connsiteY78" fmla="*/ 610311 h 1702925"/>
                    <a:gd name="connsiteX79" fmla="*/ 686099 w 2887633"/>
                    <a:gd name="connsiteY79" fmla="*/ 722389 h 1702925"/>
                    <a:gd name="connsiteX80" fmla="*/ 686988 w 2887633"/>
                    <a:gd name="connsiteY80" fmla="*/ 917785 h 1702925"/>
                    <a:gd name="connsiteX81" fmla="*/ 750440 w 2887633"/>
                    <a:gd name="connsiteY81" fmla="*/ 1155284 h 1702925"/>
                    <a:gd name="connsiteX82" fmla="*/ 893650 w 2887633"/>
                    <a:gd name="connsiteY82" fmla="*/ 1217549 h 1702925"/>
                    <a:gd name="connsiteX83" fmla="*/ 980526 w 2887633"/>
                    <a:gd name="connsiteY83" fmla="*/ 1216067 h 1702925"/>
                    <a:gd name="connsiteX84" fmla="*/ 1003653 w 2887633"/>
                    <a:gd name="connsiteY84" fmla="*/ 1243938 h 1702925"/>
                    <a:gd name="connsiteX85" fmla="*/ 978747 w 2887633"/>
                    <a:gd name="connsiteY85" fmla="*/ 1320139 h 1702925"/>
                    <a:gd name="connsiteX86" fmla="*/ 953841 w 2887633"/>
                    <a:gd name="connsiteY86" fmla="*/ 1390411 h 1702925"/>
                    <a:gd name="connsiteX87" fmla="*/ 955916 w 2887633"/>
                    <a:gd name="connsiteY87" fmla="*/ 1409090 h 1702925"/>
                    <a:gd name="connsiteX88" fmla="*/ 973706 w 2887633"/>
                    <a:gd name="connsiteY88" fmla="*/ 1405532 h 1702925"/>
                    <a:gd name="connsiteX89" fmla="*/ 1030932 w 2887633"/>
                    <a:gd name="connsiteY89" fmla="*/ 1338523 h 1702925"/>
                    <a:gd name="connsiteX90" fmla="*/ 1153090 w 2887633"/>
                    <a:gd name="connsiteY90" fmla="*/ 1115552 h 1702925"/>
                    <a:gd name="connsiteX91" fmla="*/ 1216246 w 2887633"/>
                    <a:gd name="connsiteY91" fmla="*/ 975603 h 1702925"/>
                    <a:gd name="connsiteX92" fmla="*/ 1225734 w 2887633"/>
                    <a:gd name="connsiteY92" fmla="*/ 965225 h 1702925"/>
                    <a:gd name="connsiteX93" fmla="*/ 1166730 w 2887633"/>
                    <a:gd name="connsiteY93" fmla="*/ 1148464 h 1702925"/>
                    <a:gd name="connsiteX94" fmla="*/ 1049611 w 2887633"/>
                    <a:gd name="connsiteY94" fmla="*/ 1408793 h 1702925"/>
                    <a:gd name="connsiteX95" fmla="*/ 1035379 w 2887633"/>
                    <a:gd name="connsiteY95" fmla="*/ 1488256 h 1702925"/>
                    <a:gd name="connsiteX96" fmla="*/ 1092901 w 2887633"/>
                    <a:gd name="connsiteY96" fmla="*/ 1538069 h 1702925"/>
                    <a:gd name="connsiteX97" fmla="*/ 1220100 w 2887633"/>
                    <a:gd name="connsiteY97" fmla="*/ 1506639 h 1702925"/>
                    <a:gd name="connsiteX98" fmla="*/ 1222472 w 2887633"/>
                    <a:gd name="connsiteY98" fmla="*/ 1569795 h 1702925"/>
                    <a:gd name="connsiteX99" fmla="*/ 785427 w 2887633"/>
                    <a:gd name="connsiteY99" fmla="*/ 1548743 h 1702925"/>
                    <a:gd name="connsiteX100" fmla="*/ 708040 w 2887633"/>
                    <a:gd name="connsiteY100" fmla="*/ 1196794 h 1702925"/>
                    <a:gd name="connsiteX101" fmla="*/ 610787 w 2887633"/>
                    <a:gd name="connsiteY101" fmla="*/ 1345935 h 1702925"/>
                    <a:gd name="connsiteX102" fmla="*/ 550893 w 2887633"/>
                    <a:gd name="connsiteY102" fmla="*/ 1281890 h 1702925"/>
                    <a:gd name="connsiteX103" fmla="*/ 567201 w 2887633"/>
                    <a:gd name="connsiteY103" fmla="*/ 1207765 h 1702925"/>
                    <a:gd name="connsiteX104" fmla="*/ 593293 w 2887633"/>
                    <a:gd name="connsiteY104" fmla="*/ 1203317 h 1702925"/>
                    <a:gd name="connsiteX105" fmla="*/ 627687 w 2887633"/>
                    <a:gd name="connsiteY105" fmla="*/ 1248682 h 1702925"/>
                    <a:gd name="connsiteX106" fmla="*/ 669791 w 2887633"/>
                    <a:gd name="connsiteY106" fmla="*/ 1246310 h 1702925"/>
                    <a:gd name="connsiteX107" fmla="*/ 683134 w 2887633"/>
                    <a:gd name="connsiteY107" fmla="*/ 1154691 h 1702925"/>
                    <a:gd name="connsiteX108" fmla="*/ 651111 w 2887633"/>
                    <a:gd name="connsiteY108" fmla="*/ 957813 h 1702925"/>
                    <a:gd name="connsiteX109" fmla="*/ 599223 w 2887633"/>
                    <a:gd name="connsiteY109" fmla="*/ 752929 h 1702925"/>
                    <a:gd name="connsiteX110" fmla="*/ 575799 w 2887633"/>
                    <a:gd name="connsiteY110" fmla="*/ 571766 h 1702925"/>
                    <a:gd name="connsiteX111" fmla="*/ 1407625 w 2887633"/>
                    <a:gd name="connsiteY111" fmla="*/ 514732 h 1702925"/>
                    <a:gd name="connsiteX112" fmla="*/ 1414529 w 2887633"/>
                    <a:gd name="connsiteY112" fmla="*/ 516913 h 1702925"/>
                    <a:gd name="connsiteX113" fmla="*/ 1427245 w 2887633"/>
                    <a:gd name="connsiteY113" fmla="*/ 624465 h 1702925"/>
                    <a:gd name="connsiteX114" fmla="*/ 1435602 w 2887633"/>
                    <a:gd name="connsiteY114" fmla="*/ 781797 h 1702925"/>
                    <a:gd name="connsiteX115" fmla="*/ 1408715 w 2887633"/>
                    <a:gd name="connsiteY115" fmla="*/ 737468 h 1702925"/>
                    <a:gd name="connsiteX116" fmla="*/ 1407625 w 2887633"/>
                    <a:gd name="connsiteY116" fmla="*/ 514732 h 1702925"/>
                    <a:gd name="connsiteX117" fmla="*/ 2183735 w 2887633"/>
                    <a:gd name="connsiteY117" fmla="*/ 458502 h 1702925"/>
                    <a:gd name="connsiteX118" fmla="*/ 2179880 w 2887633"/>
                    <a:gd name="connsiteY118" fmla="*/ 512465 h 1702925"/>
                    <a:gd name="connsiteX119" fmla="*/ 2162090 w 2887633"/>
                    <a:gd name="connsiteY119" fmla="*/ 675245 h 1702925"/>
                    <a:gd name="connsiteX120" fmla="*/ 2157643 w 2887633"/>
                    <a:gd name="connsiteY120" fmla="*/ 729802 h 1702925"/>
                    <a:gd name="connsiteX121" fmla="*/ 2166834 w 2887633"/>
                    <a:gd name="connsiteY121" fmla="*/ 754115 h 1702925"/>
                    <a:gd name="connsiteX122" fmla="*/ 2188182 w 2887633"/>
                    <a:gd name="connsiteY122" fmla="*/ 746999 h 1702925"/>
                    <a:gd name="connsiteX123" fmla="*/ 2210420 w 2887633"/>
                    <a:gd name="connsiteY123" fmla="*/ 734546 h 1702925"/>
                    <a:gd name="connsiteX124" fmla="*/ 2222577 w 2887633"/>
                    <a:gd name="connsiteY124" fmla="*/ 732174 h 1702925"/>
                    <a:gd name="connsiteX125" fmla="*/ 2222577 w 2887633"/>
                    <a:gd name="connsiteY125" fmla="*/ 745220 h 1702925"/>
                    <a:gd name="connsiteX126" fmla="*/ 2186700 w 2887633"/>
                    <a:gd name="connsiteY126" fmla="*/ 848996 h 1702925"/>
                    <a:gd name="connsiteX127" fmla="*/ 2149933 w 2887633"/>
                    <a:gd name="connsiteY127" fmla="*/ 1051804 h 1702925"/>
                    <a:gd name="connsiteX128" fmla="*/ 2149933 w 2887633"/>
                    <a:gd name="connsiteY128" fmla="*/ 1061588 h 1702925"/>
                    <a:gd name="connsiteX129" fmla="*/ 2155567 w 2887633"/>
                    <a:gd name="connsiteY129" fmla="*/ 1072559 h 1702925"/>
                    <a:gd name="connsiteX130" fmla="*/ 2162979 w 2887633"/>
                    <a:gd name="connsiteY130" fmla="*/ 1064553 h 1702925"/>
                    <a:gd name="connsiteX131" fmla="*/ 2196188 w 2887633"/>
                    <a:gd name="connsiteY131" fmla="*/ 995468 h 1702925"/>
                    <a:gd name="connsiteX132" fmla="*/ 2209234 w 2887633"/>
                    <a:gd name="connsiteY132" fmla="*/ 973527 h 1702925"/>
                    <a:gd name="connsiteX133" fmla="*/ 2219908 w 2887633"/>
                    <a:gd name="connsiteY133" fmla="*/ 966114 h 1702925"/>
                    <a:gd name="connsiteX134" fmla="*/ 2228507 w 2887633"/>
                    <a:gd name="connsiteY134" fmla="*/ 977974 h 1702925"/>
                    <a:gd name="connsiteX135" fmla="*/ 2230879 w 2887633"/>
                    <a:gd name="connsiteY135" fmla="*/ 1098948 h 1702925"/>
                    <a:gd name="connsiteX136" fmla="*/ 2221094 w 2887633"/>
                    <a:gd name="connsiteY136" fmla="*/ 1195904 h 1702925"/>
                    <a:gd name="connsiteX137" fmla="*/ 2247779 w 2887633"/>
                    <a:gd name="connsiteY137" fmla="*/ 1216363 h 1702925"/>
                    <a:gd name="connsiteX138" fmla="*/ 2311824 w 2887633"/>
                    <a:gd name="connsiteY138" fmla="*/ 1219921 h 1702925"/>
                    <a:gd name="connsiteX139" fmla="*/ 2353927 w 2887633"/>
                    <a:gd name="connsiteY139" fmla="*/ 1215176 h 1702925"/>
                    <a:gd name="connsiteX140" fmla="*/ 2402554 w 2887633"/>
                    <a:gd name="connsiteY140" fmla="*/ 1175742 h 1702925"/>
                    <a:gd name="connsiteX141" fmla="*/ 2490615 w 2887633"/>
                    <a:gd name="connsiteY141" fmla="*/ 1104285 h 1702925"/>
                    <a:gd name="connsiteX142" fmla="*/ 2501289 w 2887633"/>
                    <a:gd name="connsiteY142" fmla="*/ 1099837 h 1702925"/>
                    <a:gd name="connsiteX143" fmla="*/ 2504551 w 2887633"/>
                    <a:gd name="connsiteY143" fmla="*/ 1101616 h 1702925"/>
                    <a:gd name="connsiteX144" fmla="*/ 2476086 w 2887633"/>
                    <a:gd name="connsiteY144" fmla="*/ 1135417 h 1702925"/>
                    <a:gd name="connsiteX145" fmla="*/ 2461855 w 2887633"/>
                    <a:gd name="connsiteY145" fmla="*/ 1151429 h 1702925"/>
                    <a:gd name="connsiteX146" fmla="*/ 2459482 w 2887633"/>
                    <a:gd name="connsiteY146" fmla="*/ 1165661 h 1702925"/>
                    <a:gd name="connsiteX147" fmla="*/ 2472528 w 2887633"/>
                    <a:gd name="connsiteY147" fmla="*/ 1165957 h 1702925"/>
                    <a:gd name="connsiteX148" fmla="*/ 2523527 w 2887633"/>
                    <a:gd name="connsiteY148" fmla="*/ 1144609 h 1702925"/>
                    <a:gd name="connsiteX149" fmla="*/ 2735526 w 2887633"/>
                    <a:gd name="connsiteY149" fmla="*/ 1120889 h 1702925"/>
                    <a:gd name="connsiteX150" fmla="*/ 2775258 w 2887633"/>
                    <a:gd name="connsiteY150" fmla="*/ 1137493 h 1702925"/>
                    <a:gd name="connsiteX151" fmla="*/ 2783264 w 2887633"/>
                    <a:gd name="connsiteY151" fmla="*/ 1147574 h 1702925"/>
                    <a:gd name="connsiteX152" fmla="*/ 2771107 w 2887633"/>
                    <a:gd name="connsiteY152" fmla="*/ 1155580 h 1702925"/>
                    <a:gd name="connsiteX153" fmla="*/ 2741456 w 2887633"/>
                    <a:gd name="connsiteY153" fmla="*/ 1155283 h 1702925"/>
                    <a:gd name="connsiteX154" fmla="*/ 2608623 w 2887633"/>
                    <a:gd name="connsiteY154" fmla="*/ 1158545 h 1702925"/>
                    <a:gd name="connsiteX155" fmla="*/ 2261419 w 2887633"/>
                    <a:gd name="connsiteY155" fmla="*/ 1274180 h 1702925"/>
                    <a:gd name="connsiteX156" fmla="*/ 2131254 w 2887633"/>
                    <a:gd name="connsiteY156" fmla="*/ 1346527 h 1702925"/>
                    <a:gd name="connsiteX157" fmla="*/ 2093005 w 2887633"/>
                    <a:gd name="connsiteY157" fmla="*/ 1360759 h 1702925"/>
                    <a:gd name="connsiteX158" fmla="*/ 2081145 w 2887633"/>
                    <a:gd name="connsiteY158" fmla="*/ 1355719 h 1702925"/>
                    <a:gd name="connsiteX159" fmla="*/ 2084702 w 2887633"/>
                    <a:gd name="connsiteY159" fmla="*/ 1347417 h 1702925"/>
                    <a:gd name="connsiteX160" fmla="*/ 2118504 w 2887633"/>
                    <a:gd name="connsiteY160" fmla="*/ 1259652 h 1702925"/>
                    <a:gd name="connsiteX161" fmla="*/ 2110202 w 2887633"/>
                    <a:gd name="connsiteY161" fmla="*/ 1046763 h 1702925"/>
                    <a:gd name="connsiteX162" fmla="*/ 2128289 w 2887633"/>
                    <a:gd name="connsiteY162" fmla="*/ 880129 h 1702925"/>
                    <a:gd name="connsiteX163" fmla="*/ 2142818 w 2887633"/>
                    <a:gd name="connsiteY163" fmla="*/ 730691 h 1702925"/>
                    <a:gd name="connsiteX164" fmla="*/ 2170392 w 2887633"/>
                    <a:gd name="connsiteY164" fmla="*/ 492600 h 1702925"/>
                    <a:gd name="connsiteX165" fmla="*/ 2183735 w 2887633"/>
                    <a:gd name="connsiteY165" fmla="*/ 458502 h 1702925"/>
                    <a:gd name="connsiteX166" fmla="*/ 1182296 w 2887633"/>
                    <a:gd name="connsiteY166" fmla="*/ 46528 h 1702925"/>
                    <a:gd name="connsiteX167" fmla="*/ 1312377 w 2887633"/>
                    <a:gd name="connsiteY167" fmla="*/ 355015 h 1702925"/>
                    <a:gd name="connsiteX168" fmla="*/ 1335631 w 2887633"/>
                    <a:gd name="connsiteY168" fmla="*/ 392441 h 1702925"/>
                    <a:gd name="connsiteX169" fmla="*/ 1399581 w 2887633"/>
                    <a:gd name="connsiteY169" fmla="*/ 510894 h 1702925"/>
                    <a:gd name="connsiteX170" fmla="*/ 1292392 w 2887633"/>
                    <a:gd name="connsiteY170" fmla="*/ 413152 h 1702925"/>
                    <a:gd name="connsiteX171" fmla="*/ 1246246 w 2887633"/>
                    <a:gd name="connsiteY171" fmla="*/ 372093 h 1702925"/>
                    <a:gd name="connsiteX172" fmla="*/ 1193923 w 2887633"/>
                    <a:gd name="connsiteY172" fmla="*/ 397528 h 1702925"/>
                    <a:gd name="connsiteX173" fmla="*/ 1122343 w 2887633"/>
                    <a:gd name="connsiteY173" fmla="*/ 504354 h 1702925"/>
                    <a:gd name="connsiteX174" fmla="*/ 1106355 w 2887633"/>
                    <a:gd name="connsiteY174" fmla="*/ 333578 h 1702925"/>
                    <a:gd name="connsiteX175" fmla="*/ 1108899 w 2887633"/>
                    <a:gd name="connsiteY175" fmla="*/ 155534 h 1702925"/>
                    <a:gd name="connsiteX176" fmla="*/ 1105266 w 2887633"/>
                    <a:gd name="connsiteY176" fmla="*/ 131553 h 1702925"/>
                    <a:gd name="connsiteX177" fmla="*/ 1182296 w 2887633"/>
                    <a:gd name="connsiteY177" fmla="*/ 46528 h 1702925"/>
                    <a:gd name="connsiteX178" fmla="*/ 1655231 w 2887633"/>
                    <a:gd name="connsiteY178" fmla="*/ 0 h 1702925"/>
                    <a:gd name="connsiteX179" fmla="*/ 1725712 w 2887633"/>
                    <a:gd name="connsiteY179" fmla="*/ 87320 h 1702925"/>
                    <a:gd name="connsiteX180" fmla="*/ 1703501 w 2887633"/>
                    <a:gd name="connsiteY180" fmla="*/ 516364 h 1702925"/>
                    <a:gd name="connsiteX181" fmla="*/ 1651161 w 2887633"/>
                    <a:gd name="connsiteY181" fmla="*/ 399799 h 1702925"/>
                    <a:gd name="connsiteX182" fmla="*/ 1592725 w 2887633"/>
                    <a:gd name="connsiteY182" fmla="*/ 354811 h 1702925"/>
                    <a:gd name="connsiteX183" fmla="*/ 1537362 w 2887633"/>
                    <a:gd name="connsiteY183" fmla="*/ 402799 h 1702925"/>
                    <a:gd name="connsiteX184" fmla="*/ 1417982 w 2887633"/>
                    <a:gd name="connsiteY184" fmla="*/ 504915 h 1702925"/>
                    <a:gd name="connsiteX185" fmla="*/ 1495296 w 2887633"/>
                    <a:gd name="connsiteY185" fmla="*/ 378228 h 1702925"/>
                    <a:gd name="connsiteX186" fmla="*/ 1515204 w 2887633"/>
                    <a:gd name="connsiteY186" fmla="*/ 342298 h 1702925"/>
                    <a:gd name="connsiteX187" fmla="*/ 1655231 w 2887633"/>
                    <a:gd name="connsiteY187" fmla="*/ 0 h 170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</a:cxnLst>
                  <a:rect l="l" t="t" r="r" b="b"/>
                  <a:pathLst>
                    <a:path w="2887633" h="1702925">
                      <a:moveTo>
                        <a:pt x="660303" y="1361057"/>
                      </a:moveTo>
                      <a:cubicBezTo>
                        <a:pt x="684616" y="1364319"/>
                        <a:pt x="706557" y="1372917"/>
                        <a:pt x="721975" y="1397230"/>
                      </a:cubicBezTo>
                      <a:cubicBezTo>
                        <a:pt x="697069" y="1411166"/>
                        <a:pt x="668308" y="1413538"/>
                        <a:pt x="640733" y="1397823"/>
                      </a:cubicBezTo>
                      <a:cubicBezTo>
                        <a:pt x="602485" y="1380330"/>
                        <a:pt x="562457" y="1364912"/>
                        <a:pt x="522429" y="1386853"/>
                      </a:cubicBezTo>
                      <a:cubicBezTo>
                        <a:pt x="552376" y="1364319"/>
                        <a:pt x="590624" y="1364319"/>
                        <a:pt x="637175" y="1361650"/>
                      </a:cubicBezTo>
                      <a:cubicBezTo>
                        <a:pt x="644884" y="1361057"/>
                        <a:pt x="652594" y="1361057"/>
                        <a:pt x="660303" y="1361057"/>
                      </a:cubicBezTo>
                      <a:close/>
                      <a:moveTo>
                        <a:pt x="134603" y="1085902"/>
                      </a:moveTo>
                      <a:cubicBezTo>
                        <a:pt x="151504" y="1084420"/>
                        <a:pt x="200131" y="1085013"/>
                        <a:pt x="194497" y="1095687"/>
                      </a:cubicBezTo>
                      <a:cubicBezTo>
                        <a:pt x="191236" y="1101321"/>
                        <a:pt x="144388" y="1151133"/>
                        <a:pt x="123929" y="1169219"/>
                      </a:cubicBezTo>
                      <a:cubicBezTo>
                        <a:pt x="80936" y="1207172"/>
                        <a:pt x="64036" y="1256688"/>
                        <a:pt x="55734" y="1310948"/>
                      </a:cubicBezTo>
                      <a:cubicBezTo>
                        <a:pt x="51286" y="1340005"/>
                        <a:pt x="48618" y="1369359"/>
                        <a:pt x="55734" y="1398416"/>
                      </a:cubicBezTo>
                      <a:cubicBezTo>
                        <a:pt x="61664" y="1423323"/>
                        <a:pt x="73820" y="1426288"/>
                        <a:pt x="93093" y="1409387"/>
                      </a:cubicBezTo>
                      <a:cubicBezTo>
                        <a:pt x="102285" y="1401381"/>
                        <a:pt x="109697" y="1384184"/>
                        <a:pt x="121854" y="1389225"/>
                      </a:cubicBezTo>
                      <a:cubicBezTo>
                        <a:pt x="133714" y="1394265"/>
                        <a:pt x="126598" y="1411759"/>
                        <a:pt x="126598" y="1423916"/>
                      </a:cubicBezTo>
                      <a:cubicBezTo>
                        <a:pt x="126894" y="1450304"/>
                        <a:pt x="139348" y="1470763"/>
                        <a:pt x="158917" y="1486181"/>
                      </a:cubicBezTo>
                      <a:cubicBezTo>
                        <a:pt x="193904" y="1513459"/>
                        <a:pt x="234229" y="1527691"/>
                        <a:pt x="278408" y="1530953"/>
                      </a:cubicBezTo>
                      <a:cubicBezTo>
                        <a:pt x="292639" y="1532139"/>
                        <a:pt x="308057" y="1528877"/>
                        <a:pt x="314284" y="1516128"/>
                      </a:cubicBezTo>
                      <a:cubicBezTo>
                        <a:pt x="320511" y="1503082"/>
                        <a:pt x="314284" y="1490629"/>
                        <a:pt x="305092" y="1478176"/>
                      </a:cubicBezTo>
                      <a:cubicBezTo>
                        <a:pt x="280186" y="1445560"/>
                        <a:pt x="205764" y="1382109"/>
                        <a:pt x="195387" y="1359871"/>
                      </a:cubicBezTo>
                      <a:cubicBezTo>
                        <a:pt x="193015" y="1355127"/>
                        <a:pt x="191829" y="1348900"/>
                        <a:pt x="195683" y="1345046"/>
                      </a:cubicBezTo>
                      <a:cubicBezTo>
                        <a:pt x="200427" y="1340598"/>
                        <a:pt x="205468" y="1345935"/>
                        <a:pt x="209619" y="1348604"/>
                      </a:cubicBezTo>
                      <a:cubicBezTo>
                        <a:pt x="233636" y="1364022"/>
                        <a:pt x="307761" y="1445856"/>
                        <a:pt x="326737" y="1464833"/>
                      </a:cubicBezTo>
                      <a:cubicBezTo>
                        <a:pt x="346307" y="1484105"/>
                        <a:pt x="358167" y="1505157"/>
                        <a:pt x="346307" y="1533028"/>
                      </a:cubicBezTo>
                      <a:cubicBezTo>
                        <a:pt x="340080" y="1547260"/>
                        <a:pt x="347492" y="1560603"/>
                        <a:pt x="356684" y="1570091"/>
                      </a:cubicBezTo>
                      <a:cubicBezTo>
                        <a:pt x="365876" y="1579283"/>
                        <a:pt x="357870" y="1578690"/>
                        <a:pt x="351643" y="1578690"/>
                      </a:cubicBezTo>
                      <a:cubicBezTo>
                        <a:pt x="322883" y="1580765"/>
                        <a:pt x="59885" y="1568905"/>
                        <a:pt x="59292" y="1562975"/>
                      </a:cubicBezTo>
                      <a:cubicBezTo>
                        <a:pt x="51879" y="1520575"/>
                        <a:pt x="32014" y="1466019"/>
                        <a:pt x="21043" y="1424212"/>
                      </a:cubicBezTo>
                      <a:cubicBezTo>
                        <a:pt x="11555" y="1388632"/>
                        <a:pt x="3253" y="1353051"/>
                        <a:pt x="584" y="1316285"/>
                      </a:cubicBezTo>
                      <a:cubicBezTo>
                        <a:pt x="-2677" y="1276553"/>
                        <a:pt x="7701" y="1239787"/>
                        <a:pt x="32014" y="1207468"/>
                      </a:cubicBezTo>
                      <a:cubicBezTo>
                        <a:pt x="36757" y="1200945"/>
                        <a:pt x="49211" y="1193237"/>
                        <a:pt x="59292" y="1185231"/>
                      </a:cubicBezTo>
                      <a:cubicBezTo>
                        <a:pt x="93686" y="1161511"/>
                        <a:pt x="116517" y="1142238"/>
                        <a:pt x="126301" y="1098949"/>
                      </a:cubicBezTo>
                      <a:cubicBezTo>
                        <a:pt x="127487" y="1094204"/>
                        <a:pt x="131935" y="1090350"/>
                        <a:pt x="134603" y="1085902"/>
                      </a:cubicBezTo>
                      <a:close/>
                      <a:moveTo>
                        <a:pt x="2777704" y="1019857"/>
                      </a:moveTo>
                      <a:cubicBezTo>
                        <a:pt x="2780077" y="1021043"/>
                        <a:pt x="2782375" y="1023044"/>
                        <a:pt x="2784450" y="1024526"/>
                      </a:cubicBezTo>
                      <a:cubicBezTo>
                        <a:pt x="2796310" y="1033718"/>
                        <a:pt x="2809059" y="1043799"/>
                        <a:pt x="2820919" y="1059810"/>
                      </a:cubicBezTo>
                      <a:cubicBezTo>
                        <a:pt x="2839896" y="1090350"/>
                        <a:pt x="2858872" y="1154691"/>
                        <a:pt x="2871028" y="1199463"/>
                      </a:cubicBezTo>
                      <a:cubicBezTo>
                        <a:pt x="2876959" y="1230596"/>
                        <a:pt x="2887633" y="1260839"/>
                        <a:pt x="2887633" y="1293751"/>
                      </a:cubicBezTo>
                      <a:cubicBezTo>
                        <a:pt x="2887336" y="1328145"/>
                        <a:pt x="2883185" y="1361353"/>
                        <a:pt x="2873104" y="1393969"/>
                      </a:cubicBezTo>
                      <a:cubicBezTo>
                        <a:pt x="2871621" y="1398713"/>
                        <a:pt x="2836634" y="1513756"/>
                        <a:pt x="2835448" y="1527988"/>
                      </a:cubicBezTo>
                      <a:cubicBezTo>
                        <a:pt x="2816472" y="1564755"/>
                        <a:pt x="2789787" y="1591736"/>
                        <a:pt x="2747090" y="1597963"/>
                      </a:cubicBezTo>
                      <a:cubicBezTo>
                        <a:pt x="2714178" y="1602707"/>
                        <a:pt x="2681267" y="1606561"/>
                        <a:pt x="2648058" y="1611009"/>
                      </a:cubicBezTo>
                      <a:cubicBezTo>
                        <a:pt x="2593502" y="1618125"/>
                        <a:pt x="2539538" y="1625241"/>
                        <a:pt x="2484982" y="1632357"/>
                      </a:cubicBezTo>
                      <a:cubicBezTo>
                        <a:pt x="2423013" y="1640659"/>
                        <a:pt x="2361044" y="1649851"/>
                        <a:pt x="2299075" y="1658449"/>
                      </a:cubicBezTo>
                      <a:cubicBezTo>
                        <a:pt x="2250448" y="1665269"/>
                        <a:pt x="2201822" y="1671199"/>
                        <a:pt x="2153492" y="1677425"/>
                      </a:cubicBezTo>
                      <a:cubicBezTo>
                        <a:pt x="2150231" y="1677722"/>
                        <a:pt x="2146672" y="1678611"/>
                        <a:pt x="2143707" y="1678315"/>
                      </a:cubicBezTo>
                      <a:cubicBezTo>
                        <a:pt x="2078476" y="1674757"/>
                        <a:pt x="2014729" y="1684541"/>
                        <a:pt x="1950980" y="1698181"/>
                      </a:cubicBezTo>
                      <a:cubicBezTo>
                        <a:pt x="1944161" y="1700553"/>
                        <a:pt x="1936155" y="1701739"/>
                        <a:pt x="1928446" y="1702925"/>
                      </a:cubicBezTo>
                      <a:cubicBezTo>
                        <a:pt x="1964916" y="1681873"/>
                        <a:pt x="2004944" y="1673274"/>
                        <a:pt x="2044972" y="1663490"/>
                      </a:cubicBezTo>
                      <a:cubicBezTo>
                        <a:pt x="2107830" y="1648368"/>
                        <a:pt x="2172171" y="1639473"/>
                        <a:pt x="2235623" y="1629095"/>
                      </a:cubicBezTo>
                      <a:cubicBezTo>
                        <a:pt x="2291662" y="1619904"/>
                        <a:pt x="2348590" y="1615160"/>
                        <a:pt x="2404629" y="1607747"/>
                      </a:cubicBezTo>
                      <a:cubicBezTo>
                        <a:pt x="2488244" y="1596776"/>
                        <a:pt x="2572747" y="1593811"/>
                        <a:pt x="2656953" y="1587881"/>
                      </a:cubicBezTo>
                      <a:cubicBezTo>
                        <a:pt x="2663180" y="1587585"/>
                        <a:pt x="2672075" y="1586992"/>
                        <a:pt x="2672372" y="1579283"/>
                      </a:cubicBezTo>
                      <a:cubicBezTo>
                        <a:pt x="2672668" y="1572463"/>
                        <a:pt x="2664366" y="1570981"/>
                        <a:pt x="2659326" y="1568905"/>
                      </a:cubicBezTo>
                      <a:cubicBezTo>
                        <a:pt x="2603287" y="1548743"/>
                        <a:pt x="2546358" y="1529767"/>
                        <a:pt x="2490615" y="1508419"/>
                      </a:cubicBezTo>
                      <a:cubicBezTo>
                        <a:pt x="2456221" y="1495373"/>
                        <a:pt x="2423013" y="1479955"/>
                        <a:pt x="2389508" y="1464833"/>
                      </a:cubicBezTo>
                      <a:cubicBezTo>
                        <a:pt x="2362526" y="1452973"/>
                        <a:pt x="2340289" y="1457717"/>
                        <a:pt x="2320126" y="1478176"/>
                      </a:cubicBezTo>
                      <a:cubicBezTo>
                        <a:pt x="2299075" y="1499227"/>
                        <a:pt x="2278023" y="1519686"/>
                        <a:pt x="2257268" y="1541034"/>
                      </a:cubicBezTo>
                      <a:cubicBezTo>
                        <a:pt x="2224059" y="1576615"/>
                        <a:pt x="2182549" y="1582545"/>
                        <a:pt x="2135702" y="1575132"/>
                      </a:cubicBezTo>
                      <a:cubicBezTo>
                        <a:pt x="2145190" y="1570388"/>
                        <a:pt x="2154381" y="1564458"/>
                        <a:pt x="2164462" y="1560603"/>
                      </a:cubicBezTo>
                      <a:cubicBezTo>
                        <a:pt x="2209827" y="1543702"/>
                        <a:pt x="2246890" y="1515535"/>
                        <a:pt x="2278913" y="1479362"/>
                      </a:cubicBezTo>
                      <a:cubicBezTo>
                        <a:pt x="2301447" y="1454159"/>
                        <a:pt x="2329318" y="1437851"/>
                        <a:pt x="2362526" y="1431032"/>
                      </a:cubicBezTo>
                      <a:cubicBezTo>
                        <a:pt x="2388322" y="1425991"/>
                        <a:pt x="2413525" y="1430142"/>
                        <a:pt x="2438431" y="1435479"/>
                      </a:cubicBezTo>
                      <a:cubicBezTo>
                        <a:pt x="2490022" y="1446153"/>
                        <a:pt x="2539242" y="1465426"/>
                        <a:pt x="2588757" y="1481734"/>
                      </a:cubicBezTo>
                      <a:cubicBezTo>
                        <a:pt x="2629675" y="1495076"/>
                        <a:pt x="2671186" y="1506640"/>
                        <a:pt x="2714178" y="1511681"/>
                      </a:cubicBezTo>
                      <a:cubicBezTo>
                        <a:pt x="2753317" y="1516425"/>
                        <a:pt x="2792455" y="1493001"/>
                        <a:pt x="2801350" y="1457420"/>
                      </a:cubicBezTo>
                      <a:cubicBezTo>
                        <a:pt x="2806984" y="1436962"/>
                        <a:pt x="2798978" y="1417393"/>
                        <a:pt x="2790676" y="1399009"/>
                      </a:cubicBezTo>
                      <a:cubicBezTo>
                        <a:pt x="2777926" y="1370842"/>
                        <a:pt x="2762212" y="1344749"/>
                        <a:pt x="2742643" y="1314802"/>
                      </a:cubicBezTo>
                      <a:cubicBezTo>
                        <a:pt x="2765177" y="1324291"/>
                        <a:pt x="2778223" y="1339412"/>
                        <a:pt x="2794234" y="1349197"/>
                      </a:cubicBezTo>
                      <a:cubicBezTo>
                        <a:pt x="2816768" y="1363429"/>
                        <a:pt x="2821512" y="1358981"/>
                        <a:pt x="2840489" y="1341191"/>
                      </a:cubicBezTo>
                      <a:cubicBezTo>
                        <a:pt x="2879627" y="1304128"/>
                        <a:pt x="2859761" y="1262915"/>
                        <a:pt x="2852349" y="1223183"/>
                      </a:cubicBezTo>
                      <a:cubicBezTo>
                        <a:pt x="2839599" y="1154691"/>
                        <a:pt x="2811431" y="1091833"/>
                        <a:pt x="2773775" y="1033421"/>
                      </a:cubicBezTo>
                      <a:cubicBezTo>
                        <a:pt x="2771107" y="1028974"/>
                        <a:pt x="2765177" y="1024823"/>
                        <a:pt x="2770514" y="1020079"/>
                      </a:cubicBezTo>
                      <a:cubicBezTo>
                        <a:pt x="2772886" y="1018300"/>
                        <a:pt x="2775332" y="1018670"/>
                        <a:pt x="2777704" y="1019857"/>
                      </a:cubicBezTo>
                      <a:close/>
                      <a:moveTo>
                        <a:pt x="575799" y="571766"/>
                      </a:moveTo>
                      <a:cubicBezTo>
                        <a:pt x="583805" y="583626"/>
                        <a:pt x="582026" y="596672"/>
                        <a:pt x="584991" y="608532"/>
                      </a:cubicBezTo>
                      <a:cubicBezTo>
                        <a:pt x="587659" y="620392"/>
                        <a:pt x="601002" y="691257"/>
                        <a:pt x="611083" y="712605"/>
                      </a:cubicBezTo>
                      <a:cubicBezTo>
                        <a:pt x="615827" y="722389"/>
                        <a:pt x="619682" y="735139"/>
                        <a:pt x="633321" y="735139"/>
                      </a:cubicBezTo>
                      <a:cubicBezTo>
                        <a:pt x="646071" y="734842"/>
                        <a:pt x="649629" y="722093"/>
                        <a:pt x="652890" y="712605"/>
                      </a:cubicBezTo>
                      <a:cubicBezTo>
                        <a:pt x="660896" y="688588"/>
                        <a:pt x="679575" y="623061"/>
                        <a:pt x="683430" y="610311"/>
                      </a:cubicBezTo>
                      <a:cubicBezTo>
                        <a:pt x="692029" y="642630"/>
                        <a:pt x="686099" y="714384"/>
                        <a:pt x="686099" y="722389"/>
                      </a:cubicBezTo>
                      <a:cubicBezTo>
                        <a:pt x="686099" y="787620"/>
                        <a:pt x="682837" y="852554"/>
                        <a:pt x="686988" y="917785"/>
                      </a:cubicBezTo>
                      <a:cubicBezTo>
                        <a:pt x="691732" y="1000509"/>
                        <a:pt x="711301" y="1081455"/>
                        <a:pt x="750440" y="1155284"/>
                      </a:cubicBezTo>
                      <a:cubicBezTo>
                        <a:pt x="783055" y="1215770"/>
                        <a:pt x="823083" y="1223479"/>
                        <a:pt x="893650" y="1217549"/>
                      </a:cubicBezTo>
                      <a:cubicBezTo>
                        <a:pt x="922708" y="1215177"/>
                        <a:pt x="951469" y="1215177"/>
                        <a:pt x="980526" y="1216067"/>
                      </a:cubicBezTo>
                      <a:cubicBezTo>
                        <a:pt x="996537" y="1216363"/>
                        <a:pt x="1005432" y="1226741"/>
                        <a:pt x="1003653" y="1243938"/>
                      </a:cubicBezTo>
                      <a:cubicBezTo>
                        <a:pt x="1000985" y="1271216"/>
                        <a:pt x="988532" y="1295233"/>
                        <a:pt x="978747" y="1320139"/>
                      </a:cubicBezTo>
                      <a:cubicBezTo>
                        <a:pt x="969259" y="1343563"/>
                        <a:pt x="959771" y="1366393"/>
                        <a:pt x="953841" y="1390411"/>
                      </a:cubicBezTo>
                      <a:cubicBezTo>
                        <a:pt x="952358" y="1396637"/>
                        <a:pt x="950579" y="1403753"/>
                        <a:pt x="955916" y="1409090"/>
                      </a:cubicBezTo>
                      <a:cubicBezTo>
                        <a:pt x="962736" y="1415020"/>
                        <a:pt x="968666" y="1409090"/>
                        <a:pt x="973706" y="1405532"/>
                      </a:cubicBezTo>
                      <a:cubicBezTo>
                        <a:pt x="999206" y="1388631"/>
                        <a:pt x="1014920" y="1363428"/>
                        <a:pt x="1030932" y="1338523"/>
                      </a:cubicBezTo>
                      <a:cubicBezTo>
                        <a:pt x="1076890" y="1267065"/>
                        <a:pt x="1116621" y="1192050"/>
                        <a:pt x="1153090" y="1115552"/>
                      </a:cubicBezTo>
                      <a:cubicBezTo>
                        <a:pt x="1175328" y="1069298"/>
                        <a:pt x="1195194" y="1022154"/>
                        <a:pt x="1216246" y="975603"/>
                      </a:cubicBezTo>
                      <a:cubicBezTo>
                        <a:pt x="1217728" y="971748"/>
                        <a:pt x="1218618" y="966411"/>
                        <a:pt x="1225734" y="965225"/>
                      </a:cubicBezTo>
                      <a:cubicBezTo>
                        <a:pt x="1209426" y="1028084"/>
                        <a:pt x="1188374" y="1088274"/>
                        <a:pt x="1166730" y="1148464"/>
                      </a:cubicBezTo>
                      <a:cubicBezTo>
                        <a:pt x="1134707" y="1238304"/>
                        <a:pt x="1088453" y="1322215"/>
                        <a:pt x="1049611" y="1408793"/>
                      </a:cubicBezTo>
                      <a:cubicBezTo>
                        <a:pt x="1038641" y="1433996"/>
                        <a:pt x="1030932" y="1460088"/>
                        <a:pt x="1035379" y="1488256"/>
                      </a:cubicBezTo>
                      <a:cubicBezTo>
                        <a:pt x="1041013" y="1522947"/>
                        <a:pt x="1065029" y="1534807"/>
                        <a:pt x="1092901" y="1538069"/>
                      </a:cubicBezTo>
                      <a:cubicBezTo>
                        <a:pt x="1137969" y="1543109"/>
                        <a:pt x="1182444" y="1534214"/>
                        <a:pt x="1220100" y="1506639"/>
                      </a:cubicBezTo>
                      <a:cubicBezTo>
                        <a:pt x="1218321" y="1540441"/>
                        <a:pt x="1226920" y="1558527"/>
                        <a:pt x="1222472" y="1569795"/>
                      </a:cubicBezTo>
                      <a:cubicBezTo>
                        <a:pt x="1154573" y="1568609"/>
                        <a:pt x="792246" y="1551708"/>
                        <a:pt x="785427" y="1548743"/>
                      </a:cubicBezTo>
                      <a:cubicBezTo>
                        <a:pt x="778608" y="1541923"/>
                        <a:pt x="757555" y="1281890"/>
                        <a:pt x="708040" y="1196794"/>
                      </a:cubicBezTo>
                      <a:cubicBezTo>
                        <a:pt x="708336" y="1318360"/>
                        <a:pt x="622350" y="1347418"/>
                        <a:pt x="610787" y="1345935"/>
                      </a:cubicBezTo>
                      <a:cubicBezTo>
                        <a:pt x="569869" y="1342080"/>
                        <a:pt x="548225" y="1324587"/>
                        <a:pt x="550893" y="1281890"/>
                      </a:cubicBezTo>
                      <a:cubicBezTo>
                        <a:pt x="552376" y="1256095"/>
                        <a:pt x="555341" y="1230892"/>
                        <a:pt x="567201" y="1207765"/>
                      </a:cubicBezTo>
                      <a:cubicBezTo>
                        <a:pt x="573427" y="1195015"/>
                        <a:pt x="581433" y="1192346"/>
                        <a:pt x="593293" y="1203317"/>
                      </a:cubicBezTo>
                      <a:cubicBezTo>
                        <a:pt x="607229" y="1216660"/>
                        <a:pt x="616717" y="1233264"/>
                        <a:pt x="627687" y="1248682"/>
                      </a:cubicBezTo>
                      <a:cubicBezTo>
                        <a:pt x="644885" y="1272699"/>
                        <a:pt x="657041" y="1272699"/>
                        <a:pt x="669791" y="1246310"/>
                      </a:cubicBezTo>
                      <a:cubicBezTo>
                        <a:pt x="683727" y="1217549"/>
                        <a:pt x="687285" y="1187602"/>
                        <a:pt x="683134" y="1154691"/>
                      </a:cubicBezTo>
                      <a:cubicBezTo>
                        <a:pt x="674831" y="1088274"/>
                        <a:pt x="661785" y="1023340"/>
                        <a:pt x="651111" y="957813"/>
                      </a:cubicBezTo>
                      <a:cubicBezTo>
                        <a:pt x="639548" y="887838"/>
                        <a:pt x="625612" y="819049"/>
                        <a:pt x="599223" y="752929"/>
                      </a:cubicBezTo>
                      <a:cubicBezTo>
                        <a:pt x="575799" y="695408"/>
                        <a:pt x="571352" y="634625"/>
                        <a:pt x="575799" y="571766"/>
                      </a:cubicBezTo>
                      <a:close/>
                      <a:moveTo>
                        <a:pt x="1407625" y="514732"/>
                      </a:moveTo>
                      <a:cubicBezTo>
                        <a:pt x="1409804" y="515459"/>
                        <a:pt x="1412348" y="516185"/>
                        <a:pt x="1414529" y="516913"/>
                      </a:cubicBezTo>
                      <a:cubicBezTo>
                        <a:pt x="1425429" y="551794"/>
                        <a:pt x="1423612" y="588493"/>
                        <a:pt x="1427245" y="624465"/>
                      </a:cubicBezTo>
                      <a:cubicBezTo>
                        <a:pt x="1432332" y="676788"/>
                        <a:pt x="1433058" y="729111"/>
                        <a:pt x="1435602" y="781797"/>
                      </a:cubicBezTo>
                      <a:cubicBezTo>
                        <a:pt x="1406171" y="779617"/>
                        <a:pt x="1409078" y="755999"/>
                        <a:pt x="1408715" y="737468"/>
                      </a:cubicBezTo>
                      <a:cubicBezTo>
                        <a:pt x="1407262" y="663344"/>
                        <a:pt x="1407625" y="589220"/>
                        <a:pt x="1407625" y="514732"/>
                      </a:cubicBezTo>
                      <a:close/>
                      <a:moveTo>
                        <a:pt x="2183735" y="458502"/>
                      </a:moveTo>
                      <a:cubicBezTo>
                        <a:pt x="2188776" y="478961"/>
                        <a:pt x="2182846" y="495861"/>
                        <a:pt x="2179880" y="512465"/>
                      </a:cubicBezTo>
                      <a:cubicBezTo>
                        <a:pt x="2170392" y="566429"/>
                        <a:pt x="2159422" y="620096"/>
                        <a:pt x="2162090" y="675245"/>
                      </a:cubicBezTo>
                      <a:cubicBezTo>
                        <a:pt x="2163276" y="693628"/>
                        <a:pt x="2157049" y="711418"/>
                        <a:pt x="2157643" y="729802"/>
                      </a:cubicBezTo>
                      <a:cubicBezTo>
                        <a:pt x="2157939" y="739290"/>
                        <a:pt x="2157939" y="749371"/>
                        <a:pt x="2166834" y="754115"/>
                      </a:cubicBezTo>
                      <a:cubicBezTo>
                        <a:pt x="2174839" y="758562"/>
                        <a:pt x="2181363" y="750260"/>
                        <a:pt x="2188182" y="746999"/>
                      </a:cubicBezTo>
                      <a:cubicBezTo>
                        <a:pt x="2195595" y="743441"/>
                        <a:pt x="2202711" y="738400"/>
                        <a:pt x="2210420" y="734546"/>
                      </a:cubicBezTo>
                      <a:cubicBezTo>
                        <a:pt x="2214274" y="732470"/>
                        <a:pt x="2218426" y="728319"/>
                        <a:pt x="2222577" y="732174"/>
                      </a:cubicBezTo>
                      <a:cubicBezTo>
                        <a:pt x="2226431" y="735732"/>
                        <a:pt x="2224059" y="740772"/>
                        <a:pt x="2222577" y="745220"/>
                      </a:cubicBezTo>
                      <a:cubicBezTo>
                        <a:pt x="2210420" y="779911"/>
                        <a:pt x="2198560" y="814305"/>
                        <a:pt x="2186700" y="848996"/>
                      </a:cubicBezTo>
                      <a:cubicBezTo>
                        <a:pt x="2164165" y="914523"/>
                        <a:pt x="2150527" y="982125"/>
                        <a:pt x="2149933" y="1051804"/>
                      </a:cubicBezTo>
                      <a:cubicBezTo>
                        <a:pt x="2149933" y="1055065"/>
                        <a:pt x="2149933" y="1058623"/>
                        <a:pt x="2149933" y="1061588"/>
                      </a:cubicBezTo>
                      <a:cubicBezTo>
                        <a:pt x="2150230" y="1066036"/>
                        <a:pt x="2149637" y="1071669"/>
                        <a:pt x="2155567" y="1072559"/>
                      </a:cubicBezTo>
                      <a:cubicBezTo>
                        <a:pt x="2160311" y="1073448"/>
                        <a:pt x="2161497" y="1067815"/>
                        <a:pt x="2162979" y="1064553"/>
                      </a:cubicBezTo>
                      <a:cubicBezTo>
                        <a:pt x="2173950" y="1041426"/>
                        <a:pt x="2184625" y="1018595"/>
                        <a:pt x="2196188" y="995468"/>
                      </a:cubicBezTo>
                      <a:cubicBezTo>
                        <a:pt x="2199746" y="988055"/>
                        <a:pt x="2204786" y="980939"/>
                        <a:pt x="2209234" y="973527"/>
                      </a:cubicBezTo>
                      <a:cubicBezTo>
                        <a:pt x="2211606" y="969079"/>
                        <a:pt x="2214274" y="965224"/>
                        <a:pt x="2219908" y="966114"/>
                      </a:cubicBezTo>
                      <a:cubicBezTo>
                        <a:pt x="2226135" y="967300"/>
                        <a:pt x="2227914" y="972934"/>
                        <a:pt x="2228507" y="977974"/>
                      </a:cubicBezTo>
                      <a:cubicBezTo>
                        <a:pt x="2235623" y="1018002"/>
                        <a:pt x="2234437" y="1058623"/>
                        <a:pt x="2230879" y="1098948"/>
                      </a:cubicBezTo>
                      <a:cubicBezTo>
                        <a:pt x="2228210" y="1131266"/>
                        <a:pt x="2220501" y="1163289"/>
                        <a:pt x="2221094" y="1195904"/>
                      </a:cubicBezTo>
                      <a:cubicBezTo>
                        <a:pt x="2221391" y="1219031"/>
                        <a:pt x="2227321" y="1224071"/>
                        <a:pt x="2247779" y="1216363"/>
                      </a:cubicBezTo>
                      <a:cubicBezTo>
                        <a:pt x="2270017" y="1207764"/>
                        <a:pt x="2289883" y="1202723"/>
                        <a:pt x="2311824" y="1219921"/>
                      </a:cubicBezTo>
                      <a:cubicBezTo>
                        <a:pt x="2324870" y="1230594"/>
                        <a:pt x="2340881" y="1223478"/>
                        <a:pt x="2353927" y="1215176"/>
                      </a:cubicBezTo>
                      <a:cubicBezTo>
                        <a:pt x="2371718" y="1203910"/>
                        <a:pt x="2387729" y="1190863"/>
                        <a:pt x="2402554" y="1175742"/>
                      </a:cubicBezTo>
                      <a:cubicBezTo>
                        <a:pt x="2428943" y="1148760"/>
                        <a:pt x="2456517" y="1122371"/>
                        <a:pt x="2490615" y="1104285"/>
                      </a:cubicBezTo>
                      <a:cubicBezTo>
                        <a:pt x="2494174" y="1102802"/>
                        <a:pt x="2497731" y="1101616"/>
                        <a:pt x="2501289" y="1099837"/>
                      </a:cubicBezTo>
                      <a:cubicBezTo>
                        <a:pt x="2502179" y="1099244"/>
                        <a:pt x="2503365" y="1100430"/>
                        <a:pt x="2504551" y="1101616"/>
                      </a:cubicBezTo>
                      <a:cubicBezTo>
                        <a:pt x="2495063" y="1112883"/>
                        <a:pt x="2485575" y="1124447"/>
                        <a:pt x="2476086" y="1135417"/>
                      </a:cubicBezTo>
                      <a:cubicBezTo>
                        <a:pt x="2471342" y="1141051"/>
                        <a:pt x="2465709" y="1145499"/>
                        <a:pt x="2461855" y="1151429"/>
                      </a:cubicBezTo>
                      <a:cubicBezTo>
                        <a:pt x="2459186" y="1155283"/>
                        <a:pt x="2455035" y="1160324"/>
                        <a:pt x="2459482" y="1165661"/>
                      </a:cubicBezTo>
                      <a:cubicBezTo>
                        <a:pt x="2463041" y="1169515"/>
                        <a:pt x="2468081" y="1168033"/>
                        <a:pt x="2472528" y="1165957"/>
                      </a:cubicBezTo>
                      <a:cubicBezTo>
                        <a:pt x="2489429" y="1158841"/>
                        <a:pt x="2506330" y="1151725"/>
                        <a:pt x="2523527" y="1144609"/>
                      </a:cubicBezTo>
                      <a:cubicBezTo>
                        <a:pt x="2591723" y="1116441"/>
                        <a:pt x="2662884" y="1110511"/>
                        <a:pt x="2735526" y="1120889"/>
                      </a:cubicBezTo>
                      <a:cubicBezTo>
                        <a:pt x="2750055" y="1122964"/>
                        <a:pt x="2762805" y="1130377"/>
                        <a:pt x="2775258" y="1137493"/>
                      </a:cubicBezTo>
                      <a:cubicBezTo>
                        <a:pt x="2779113" y="1139865"/>
                        <a:pt x="2783856" y="1142534"/>
                        <a:pt x="2783264" y="1147574"/>
                      </a:cubicBezTo>
                      <a:cubicBezTo>
                        <a:pt x="2782374" y="1153801"/>
                        <a:pt x="2776148" y="1154987"/>
                        <a:pt x="2771107" y="1155580"/>
                      </a:cubicBezTo>
                      <a:cubicBezTo>
                        <a:pt x="2761323" y="1155876"/>
                        <a:pt x="2751241" y="1156766"/>
                        <a:pt x="2741456" y="1155283"/>
                      </a:cubicBezTo>
                      <a:cubicBezTo>
                        <a:pt x="2696981" y="1148167"/>
                        <a:pt x="2652209" y="1152022"/>
                        <a:pt x="2608623" y="1158545"/>
                      </a:cubicBezTo>
                      <a:cubicBezTo>
                        <a:pt x="2485871" y="1176335"/>
                        <a:pt x="2373793" y="1225851"/>
                        <a:pt x="2261419" y="1274180"/>
                      </a:cubicBezTo>
                      <a:cubicBezTo>
                        <a:pt x="2215164" y="1293750"/>
                        <a:pt x="2173060" y="1319842"/>
                        <a:pt x="2131254" y="1346527"/>
                      </a:cubicBezTo>
                      <a:cubicBezTo>
                        <a:pt x="2119394" y="1353940"/>
                        <a:pt x="2106348" y="1357498"/>
                        <a:pt x="2093005" y="1360759"/>
                      </a:cubicBezTo>
                      <a:cubicBezTo>
                        <a:pt x="2088261" y="1361945"/>
                        <a:pt x="2083517" y="1360463"/>
                        <a:pt x="2081145" y="1355719"/>
                      </a:cubicBezTo>
                      <a:cubicBezTo>
                        <a:pt x="2079662" y="1352161"/>
                        <a:pt x="2081441" y="1349492"/>
                        <a:pt x="2084702" y="1347417"/>
                      </a:cubicBezTo>
                      <a:cubicBezTo>
                        <a:pt x="2114353" y="1325475"/>
                        <a:pt x="2117021" y="1291971"/>
                        <a:pt x="2118504" y="1259652"/>
                      </a:cubicBezTo>
                      <a:cubicBezTo>
                        <a:pt x="2122062" y="1188491"/>
                        <a:pt x="2109905" y="1117924"/>
                        <a:pt x="2110202" y="1046763"/>
                      </a:cubicBezTo>
                      <a:cubicBezTo>
                        <a:pt x="2110499" y="990131"/>
                        <a:pt x="2120580" y="935278"/>
                        <a:pt x="2128289" y="880129"/>
                      </a:cubicBezTo>
                      <a:cubicBezTo>
                        <a:pt x="2135405" y="830613"/>
                        <a:pt x="2140149" y="780800"/>
                        <a:pt x="2142818" y="730691"/>
                      </a:cubicBezTo>
                      <a:cubicBezTo>
                        <a:pt x="2146672" y="650932"/>
                        <a:pt x="2149044" y="570876"/>
                        <a:pt x="2170392" y="492600"/>
                      </a:cubicBezTo>
                      <a:cubicBezTo>
                        <a:pt x="2173060" y="481629"/>
                        <a:pt x="2175433" y="470065"/>
                        <a:pt x="2183735" y="458502"/>
                      </a:cubicBezTo>
                      <a:close/>
                      <a:moveTo>
                        <a:pt x="1182296" y="46528"/>
                      </a:moveTo>
                      <a:cubicBezTo>
                        <a:pt x="1165582" y="174792"/>
                        <a:pt x="1238980" y="264904"/>
                        <a:pt x="1312377" y="355015"/>
                      </a:cubicBezTo>
                      <a:cubicBezTo>
                        <a:pt x="1321825" y="366642"/>
                        <a:pt x="1338539" y="376816"/>
                        <a:pt x="1335631" y="392441"/>
                      </a:cubicBezTo>
                      <a:cubicBezTo>
                        <a:pt x="1325457" y="449851"/>
                        <a:pt x="1363974" y="479283"/>
                        <a:pt x="1399581" y="510894"/>
                      </a:cubicBezTo>
                      <a:cubicBezTo>
                        <a:pt x="1353072" y="490546"/>
                        <a:pt x="1298207" y="480009"/>
                        <a:pt x="1292392" y="413152"/>
                      </a:cubicBezTo>
                      <a:cubicBezTo>
                        <a:pt x="1290212" y="388081"/>
                        <a:pt x="1269864" y="376090"/>
                        <a:pt x="1246246" y="372093"/>
                      </a:cubicBezTo>
                      <a:cubicBezTo>
                        <a:pt x="1222992" y="368097"/>
                        <a:pt x="1205551" y="376454"/>
                        <a:pt x="1193923" y="397528"/>
                      </a:cubicBezTo>
                      <a:cubicBezTo>
                        <a:pt x="1173213" y="433864"/>
                        <a:pt x="1151774" y="469471"/>
                        <a:pt x="1122343" y="504354"/>
                      </a:cubicBezTo>
                      <a:cubicBezTo>
                        <a:pt x="1116893" y="447308"/>
                        <a:pt x="1108172" y="390624"/>
                        <a:pt x="1106355" y="333578"/>
                      </a:cubicBezTo>
                      <a:cubicBezTo>
                        <a:pt x="1104174" y="274351"/>
                        <a:pt x="1102359" y="214761"/>
                        <a:pt x="1108899" y="155534"/>
                      </a:cubicBezTo>
                      <a:cubicBezTo>
                        <a:pt x="1109625" y="147904"/>
                        <a:pt x="1106719" y="139547"/>
                        <a:pt x="1105266" y="131553"/>
                      </a:cubicBezTo>
                      <a:cubicBezTo>
                        <a:pt x="1133971" y="105028"/>
                        <a:pt x="1143781" y="62879"/>
                        <a:pt x="1182296" y="46528"/>
                      </a:cubicBezTo>
                      <a:close/>
                      <a:moveTo>
                        <a:pt x="1655231" y="0"/>
                      </a:moveTo>
                      <a:cubicBezTo>
                        <a:pt x="1700984" y="15225"/>
                        <a:pt x="1709568" y="51688"/>
                        <a:pt x="1725712" y="87320"/>
                      </a:cubicBezTo>
                      <a:cubicBezTo>
                        <a:pt x="1741879" y="226502"/>
                        <a:pt x="1744110" y="372787"/>
                        <a:pt x="1703501" y="516364"/>
                      </a:cubicBezTo>
                      <a:cubicBezTo>
                        <a:pt x="1678300" y="475474"/>
                        <a:pt x="1664293" y="437588"/>
                        <a:pt x="1651161" y="399799"/>
                      </a:cubicBezTo>
                      <a:cubicBezTo>
                        <a:pt x="1641447" y="371250"/>
                        <a:pt x="1624643" y="354775"/>
                        <a:pt x="1592725" y="354811"/>
                      </a:cubicBezTo>
                      <a:cubicBezTo>
                        <a:pt x="1559883" y="355189"/>
                        <a:pt x="1545796" y="374472"/>
                        <a:pt x="1537362" y="402799"/>
                      </a:cubicBezTo>
                      <a:cubicBezTo>
                        <a:pt x="1519720" y="462469"/>
                        <a:pt x="1480446" y="497156"/>
                        <a:pt x="1417982" y="504915"/>
                      </a:cubicBezTo>
                      <a:cubicBezTo>
                        <a:pt x="1458863" y="471734"/>
                        <a:pt x="1499258" y="438943"/>
                        <a:pt x="1495296" y="378228"/>
                      </a:cubicBezTo>
                      <a:cubicBezTo>
                        <a:pt x="1494210" y="363925"/>
                        <a:pt x="1504803" y="352235"/>
                        <a:pt x="1515204" y="342298"/>
                      </a:cubicBezTo>
                      <a:cubicBezTo>
                        <a:pt x="1614062" y="249450"/>
                        <a:pt x="1668380" y="138406"/>
                        <a:pt x="1655231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378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0284B96-51C6-415E-A3D1-5299CB00A475}"/>
                  </a:ext>
                </a:extLst>
              </p:cNvPr>
              <p:cNvGrpSpPr/>
              <p:nvPr/>
            </p:nvGrpSpPr>
            <p:grpSpPr>
              <a:xfrm>
                <a:off x="6299020" y="1126131"/>
                <a:ext cx="750571" cy="1452744"/>
                <a:chOff x="9160839" y="2146343"/>
                <a:chExt cx="1138072" cy="2202759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BAFF104-D4EC-4DFC-B8F2-2335CB17A2F1}"/>
                    </a:ext>
                  </a:extLst>
                </p:cNvPr>
                <p:cNvSpPr/>
                <p:nvPr/>
              </p:nvSpPr>
              <p:spPr>
                <a:xfrm>
                  <a:off x="9434199" y="3484248"/>
                  <a:ext cx="752687" cy="864854"/>
                </a:xfrm>
                <a:custGeom>
                  <a:avLst/>
                  <a:gdLst>
                    <a:gd name="connsiteX0" fmla="*/ 538018 w 1128382"/>
                    <a:gd name="connsiteY0" fmla="*/ 869267 h 889928"/>
                    <a:gd name="connsiteX1" fmla="*/ 456100 w 1128382"/>
                    <a:gd name="connsiteY1" fmla="*/ 871975 h 889928"/>
                    <a:gd name="connsiteX2" fmla="*/ 30268 w 1128382"/>
                    <a:gd name="connsiteY2" fmla="*/ 512488 h 889928"/>
                    <a:gd name="connsiteX3" fmla="*/ 480 w 1128382"/>
                    <a:gd name="connsiteY3" fmla="*/ 136077 h 889928"/>
                    <a:gd name="connsiteX4" fmla="*/ 337625 w 1128382"/>
                    <a:gd name="connsiteY4" fmla="*/ 499625 h 889928"/>
                    <a:gd name="connsiteX5" fmla="*/ 749241 w 1128382"/>
                    <a:gd name="connsiteY5" fmla="*/ 438695 h 889928"/>
                    <a:gd name="connsiteX6" fmla="*/ 1082324 w 1128382"/>
                    <a:gd name="connsiteY6" fmla="*/ 0 h 889928"/>
                    <a:gd name="connsiteX7" fmla="*/ 1128361 w 1128382"/>
                    <a:gd name="connsiteY7" fmla="*/ 500302 h 889928"/>
                    <a:gd name="connsiteX8" fmla="*/ 538018 w 1128382"/>
                    <a:gd name="connsiteY8" fmla="*/ 869267 h 889928"/>
                    <a:gd name="connsiteX9" fmla="*/ 538018 w 1128382"/>
                    <a:gd name="connsiteY9" fmla="*/ 869267 h 889928"/>
                    <a:gd name="connsiteX0" fmla="*/ 538018 w 1128382"/>
                    <a:gd name="connsiteY0" fmla="*/ 869267 h 997321"/>
                    <a:gd name="connsiteX1" fmla="*/ 326549 w 1128382"/>
                    <a:gd name="connsiteY1" fmla="*/ 994124 h 997321"/>
                    <a:gd name="connsiteX2" fmla="*/ 30268 w 1128382"/>
                    <a:gd name="connsiteY2" fmla="*/ 512488 h 997321"/>
                    <a:gd name="connsiteX3" fmla="*/ 480 w 1128382"/>
                    <a:gd name="connsiteY3" fmla="*/ 136077 h 997321"/>
                    <a:gd name="connsiteX4" fmla="*/ 337625 w 1128382"/>
                    <a:gd name="connsiteY4" fmla="*/ 499625 h 997321"/>
                    <a:gd name="connsiteX5" fmla="*/ 749241 w 1128382"/>
                    <a:gd name="connsiteY5" fmla="*/ 438695 h 997321"/>
                    <a:gd name="connsiteX6" fmla="*/ 1082324 w 1128382"/>
                    <a:gd name="connsiteY6" fmla="*/ 0 h 997321"/>
                    <a:gd name="connsiteX7" fmla="*/ 1128361 w 1128382"/>
                    <a:gd name="connsiteY7" fmla="*/ 500302 h 997321"/>
                    <a:gd name="connsiteX8" fmla="*/ 538018 w 1128382"/>
                    <a:gd name="connsiteY8" fmla="*/ 869267 h 997321"/>
                    <a:gd name="connsiteX9" fmla="*/ 538018 w 1128382"/>
                    <a:gd name="connsiteY9" fmla="*/ 869267 h 997321"/>
                    <a:gd name="connsiteX0" fmla="*/ 541720 w 1128382"/>
                    <a:gd name="connsiteY0" fmla="*/ 1283831 h 1286458"/>
                    <a:gd name="connsiteX1" fmla="*/ 326549 w 1128382"/>
                    <a:gd name="connsiteY1" fmla="*/ 994124 h 1286458"/>
                    <a:gd name="connsiteX2" fmla="*/ 30268 w 1128382"/>
                    <a:gd name="connsiteY2" fmla="*/ 512488 h 1286458"/>
                    <a:gd name="connsiteX3" fmla="*/ 480 w 1128382"/>
                    <a:gd name="connsiteY3" fmla="*/ 136077 h 1286458"/>
                    <a:gd name="connsiteX4" fmla="*/ 337625 w 1128382"/>
                    <a:gd name="connsiteY4" fmla="*/ 499625 h 1286458"/>
                    <a:gd name="connsiteX5" fmla="*/ 749241 w 1128382"/>
                    <a:gd name="connsiteY5" fmla="*/ 438695 h 1286458"/>
                    <a:gd name="connsiteX6" fmla="*/ 1082324 w 1128382"/>
                    <a:gd name="connsiteY6" fmla="*/ 0 h 1286458"/>
                    <a:gd name="connsiteX7" fmla="*/ 1128361 w 1128382"/>
                    <a:gd name="connsiteY7" fmla="*/ 500302 h 1286458"/>
                    <a:gd name="connsiteX8" fmla="*/ 538018 w 1128382"/>
                    <a:gd name="connsiteY8" fmla="*/ 869267 h 1286458"/>
                    <a:gd name="connsiteX9" fmla="*/ 541720 w 1128382"/>
                    <a:gd name="connsiteY9" fmla="*/ 1283831 h 1286458"/>
                    <a:gd name="connsiteX0" fmla="*/ 541720 w 1128405"/>
                    <a:gd name="connsiteY0" fmla="*/ 1283831 h 1286458"/>
                    <a:gd name="connsiteX1" fmla="*/ 326549 w 1128405"/>
                    <a:gd name="connsiteY1" fmla="*/ 994124 h 1286458"/>
                    <a:gd name="connsiteX2" fmla="*/ 30268 w 1128405"/>
                    <a:gd name="connsiteY2" fmla="*/ 512488 h 1286458"/>
                    <a:gd name="connsiteX3" fmla="*/ 480 w 1128405"/>
                    <a:gd name="connsiteY3" fmla="*/ 136077 h 1286458"/>
                    <a:gd name="connsiteX4" fmla="*/ 337625 w 1128405"/>
                    <a:gd name="connsiteY4" fmla="*/ 499625 h 1286458"/>
                    <a:gd name="connsiteX5" fmla="*/ 749241 w 1128405"/>
                    <a:gd name="connsiteY5" fmla="*/ 438695 h 1286458"/>
                    <a:gd name="connsiteX6" fmla="*/ 1082324 w 1128405"/>
                    <a:gd name="connsiteY6" fmla="*/ 0 h 1286458"/>
                    <a:gd name="connsiteX7" fmla="*/ 1128361 w 1128405"/>
                    <a:gd name="connsiteY7" fmla="*/ 500302 h 1286458"/>
                    <a:gd name="connsiteX8" fmla="*/ 830435 w 1128405"/>
                    <a:gd name="connsiteY8" fmla="*/ 961803 h 1286458"/>
                    <a:gd name="connsiteX9" fmla="*/ 541720 w 1128405"/>
                    <a:gd name="connsiteY9" fmla="*/ 1283831 h 1286458"/>
                    <a:gd name="connsiteX0" fmla="*/ 541720 w 1128403"/>
                    <a:gd name="connsiteY0" fmla="*/ 1283831 h 1286458"/>
                    <a:gd name="connsiteX1" fmla="*/ 326549 w 1128403"/>
                    <a:gd name="connsiteY1" fmla="*/ 994124 h 1286458"/>
                    <a:gd name="connsiteX2" fmla="*/ 30268 w 1128403"/>
                    <a:gd name="connsiteY2" fmla="*/ 512488 h 1286458"/>
                    <a:gd name="connsiteX3" fmla="*/ 480 w 1128403"/>
                    <a:gd name="connsiteY3" fmla="*/ 136077 h 1286458"/>
                    <a:gd name="connsiteX4" fmla="*/ 337625 w 1128403"/>
                    <a:gd name="connsiteY4" fmla="*/ 499625 h 1286458"/>
                    <a:gd name="connsiteX5" fmla="*/ 749241 w 1128403"/>
                    <a:gd name="connsiteY5" fmla="*/ 438695 h 1286458"/>
                    <a:gd name="connsiteX6" fmla="*/ 1082324 w 1128403"/>
                    <a:gd name="connsiteY6" fmla="*/ 0 h 1286458"/>
                    <a:gd name="connsiteX7" fmla="*/ 1128361 w 1128403"/>
                    <a:gd name="connsiteY7" fmla="*/ 500302 h 1286458"/>
                    <a:gd name="connsiteX8" fmla="*/ 830435 w 1128403"/>
                    <a:gd name="connsiteY8" fmla="*/ 961803 h 1286458"/>
                    <a:gd name="connsiteX9" fmla="*/ 541720 w 1128403"/>
                    <a:gd name="connsiteY9" fmla="*/ 1283831 h 1286458"/>
                    <a:gd name="connsiteX0" fmla="*/ 523213 w 1128405"/>
                    <a:gd name="connsiteY0" fmla="*/ 1302339 h 1304787"/>
                    <a:gd name="connsiteX1" fmla="*/ 326549 w 1128405"/>
                    <a:gd name="connsiteY1" fmla="*/ 994124 h 1304787"/>
                    <a:gd name="connsiteX2" fmla="*/ 30268 w 1128405"/>
                    <a:gd name="connsiteY2" fmla="*/ 512488 h 1304787"/>
                    <a:gd name="connsiteX3" fmla="*/ 480 w 1128405"/>
                    <a:gd name="connsiteY3" fmla="*/ 136077 h 1304787"/>
                    <a:gd name="connsiteX4" fmla="*/ 337625 w 1128405"/>
                    <a:gd name="connsiteY4" fmla="*/ 499625 h 1304787"/>
                    <a:gd name="connsiteX5" fmla="*/ 749241 w 1128405"/>
                    <a:gd name="connsiteY5" fmla="*/ 438695 h 1304787"/>
                    <a:gd name="connsiteX6" fmla="*/ 1082324 w 1128405"/>
                    <a:gd name="connsiteY6" fmla="*/ 0 h 1304787"/>
                    <a:gd name="connsiteX7" fmla="*/ 1128361 w 1128405"/>
                    <a:gd name="connsiteY7" fmla="*/ 500302 h 1304787"/>
                    <a:gd name="connsiteX8" fmla="*/ 830435 w 1128405"/>
                    <a:gd name="connsiteY8" fmla="*/ 961803 h 1304787"/>
                    <a:gd name="connsiteX9" fmla="*/ 523213 w 1128405"/>
                    <a:gd name="connsiteY9" fmla="*/ 1302339 h 1304787"/>
                    <a:gd name="connsiteX0" fmla="*/ 523213 w 1128403"/>
                    <a:gd name="connsiteY0" fmla="*/ 1302339 h 1304787"/>
                    <a:gd name="connsiteX1" fmla="*/ 326549 w 1128403"/>
                    <a:gd name="connsiteY1" fmla="*/ 994124 h 1304787"/>
                    <a:gd name="connsiteX2" fmla="*/ 30268 w 1128403"/>
                    <a:gd name="connsiteY2" fmla="*/ 512488 h 1304787"/>
                    <a:gd name="connsiteX3" fmla="*/ 480 w 1128403"/>
                    <a:gd name="connsiteY3" fmla="*/ 136077 h 1304787"/>
                    <a:gd name="connsiteX4" fmla="*/ 337625 w 1128403"/>
                    <a:gd name="connsiteY4" fmla="*/ 499625 h 1304787"/>
                    <a:gd name="connsiteX5" fmla="*/ 749241 w 1128403"/>
                    <a:gd name="connsiteY5" fmla="*/ 438695 h 1304787"/>
                    <a:gd name="connsiteX6" fmla="*/ 1082324 w 1128403"/>
                    <a:gd name="connsiteY6" fmla="*/ 0 h 1304787"/>
                    <a:gd name="connsiteX7" fmla="*/ 1128361 w 1128403"/>
                    <a:gd name="connsiteY7" fmla="*/ 500302 h 1304787"/>
                    <a:gd name="connsiteX8" fmla="*/ 830435 w 1128403"/>
                    <a:gd name="connsiteY8" fmla="*/ 961803 h 1304787"/>
                    <a:gd name="connsiteX9" fmla="*/ 523213 w 1128403"/>
                    <a:gd name="connsiteY9" fmla="*/ 1302339 h 1304787"/>
                    <a:gd name="connsiteX0" fmla="*/ 523213 w 1128405"/>
                    <a:gd name="connsiteY0" fmla="*/ 1302339 h 1302338"/>
                    <a:gd name="connsiteX1" fmla="*/ 326549 w 1128405"/>
                    <a:gd name="connsiteY1" fmla="*/ 994124 h 1302338"/>
                    <a:gd name="connsiteX2" fmla="*/ 30268 w 1128405"/>
                    <a:gd name="connsiteY2" fmla="*/ 512488 h 1302338"/>
                    <a:gd name="connsiteX3" fmla="*/ 480 w 1128405"/>
                    <a:gd name="connsiteY3" fmla="*/ 136077 h 1302338"/>
                    <a:gd name="connsiteX4" fmla="*/ 337625 w 1128405"/>
                    <a:gd name="connsiteY4" fmla="*/ 499625 h 1302338"/>
                    <a:gd name="connsiteX5" fmla="*/ 749241 w 1128405"/>
                    <a:gd name="connsiteY5" fmla="*/ 438695 h 1302338"/>
                    <a:gd name="connsiteX6" fmla="*/ 1082324 w 1128405"/>
                    <a:gd name="connsiteY6" fmla="*/ 0 h 1302338"/>
                    <a:gd name="connsiteX7" fmla="*/ 1128361 w 1128405"/>
                    <a:gd name="connsiteY7" fmla="*/ 500302 h 1302338"/>
                    <a:gd name="connsiteX8" fmla="*/ 830435 w 1128405"/>
                    <a:gd name="connsiteY8" fmla="*/ 961803 h 1302338"/>
                    <a:gd name="connsiteX9" fmla="*/ 523213 w 1128405"/>
                    <a:gd name="connsiteY9" fmla="*/ 1302339 h 1302338"/>
                    <a:gd name="connsiteX0" fmla="*/ 523213 w 1128403"/>
                    <a:gd name="connsiteY0" fmla="*/ 1302339 h 1302340"/>
                    <a:gd name="connsiteX1" fmla="*/ 326549 w 1128403"/>
                    <a:gd name="connsiteY1" fmla="*/ 994124 h 1302340"/>
                    <a:gd name="connsiteX2" fmla="*/ 30268 w 1128403"/>
                    <a:gd name="connsiteY2" fmla="*/ 512488 h 1302340"/>
                    <a:gd name="connsiteX3" fmla="*/ 480 w 1128403"/>
                    <a:gd name="connsiteY3" fmla="*/ 136077 h 1302340"/>
                    <a:gd name="connsiteX4" fmla="*/ 337625 w 1128403"/>
                    <a:gd name="connsiteY4" fmla="*/ 499625 h 1302340"/>
                    <a:gd name="connsiteX5" fmla="*/ 749241 w 1128403"/>
                    <a:gd name="connsiteY5" fmla="*/ 438695 h 1302340"/>
                    <a:gd name="connsiteX6" fmla="*/ 1082324 w 1128403"/>
                    <a:gd name="connsiteY6" fmla="*/ 0 h 1302340"/>
                    <a:gd name="connsiteX7" fmla="*/ 1128361 w 1128403"/>
                    <a:gd name="connsiteY7" fmla="*/ 500302 h 1302340"/>
                    <a:gd name="connsiteX8" fmla="*/ 830435 w 1128403"/>
                    <a:gd name="connsiteY8" fmla="*/ 961803 h 1302340"/>
                    <a:gd name="connsiteX9" fmla="*/ 523213 w 1128403"/>
                    <a:gd name="connsiteY9" fmla="*/ 1302339 h 1302340"/>
                    <a:gd name="connsiteX0" fmla="*/ 523743 w 1128935"/>
                    <a:gd name="connsiteY0" fmla="*/ 1302339 h 1302338"/>
                    <a:gd name="connsiteX1" fmla="*/ 327079 w 1128935"/>
                    <a:gd name="connsiteY1" fmla="*/ 994124 h 1302338"/>
                    <a:gd name="connsiteX2" fmla="*/ 12291 w 1128935"/>
                    <a:gd name="connsiteY2" fmla="*/ 482876 h 1302338"/>
                    <a:gd name="connsiteX3" fmla="*/ 1010 w 1128935"/>
                    <a:gd name="connsiteY3" fmla="*/ 136077 h 1302338"/>
                    <a:gd name="connsiteX4" fmla="*/ 338155 w 1128935"/>
                    <a:gd name="connsiteY4" fmla="*/ 499625 h 1302338"/>
                    <a:gd name="connsiteX5" fmla="*/ 749771 w 1128935"/>
                    <a:gd name="connsiteY5" fmla="*/ 438695 h 1302338"/>
                    <a:gd name="connsiteX6" fmla="*/ 1082854 w 1128935"/>
                    <a:gd name="connsiteY6" fmla="*/ 0 h 1302338"/>
                    <a:gd name="connsiteX7" fmla="*/ 1128891 w 1128935"/>
                    <a:gd name="connsiteY7" fmla="*/ 500302 h 1302338"/>
                    <a:gd name="connsiteX8" fmla="*/ 830965 w 1128935"/>
                    <a:gd name="connsiteY8" fmla="*/ 961803 h 1302338"/>
                    <a:gd name="connsiteX9" fmla="*/ 523743 w 1128935"/>
                    <a:gd name="connsiteY9" fmla="*/ 1302339 h 1302338"/>
                    <a:gd name="connsiteX0" fmla="*/ 523743 w 1128933"/>
                    <a:gd name="connsiteY0" fmla="*/ 1302339 h 1302340"/>
                    <a:gd name="connsiteX1" fmla="*/ 301170 w 1128933"/>
                    <a:gd name="connsiteY1" fmla="*/ 1031139 h 1302340"/>
                    <a:gd name="connsiteX2" fmla="*/ 12291 w 1128933"/>
                    <a:gd name="connsiteY2" fmla="*/ 482876 h 1302340"/>
                    <a:gd name="connsiteX3" fmla="*/ 1010 w 1128933"/>
                    <a:gd name="connsiteY3" fmla="*/ 136077 h 1302340"/>
                    <a:gd name="connsiteX4" fmla="*/ 338155 w 1128933"/>
                    <a:gd name="connsiteY4" fmla="*/ 499625 h 1302340"/>
                    <a:gd name="connsiteX5" fmla="*/ 749771 w 1128933"/>
                    <a:gd name="connsiteY5" fmla="*/ 438695 h 1302340"/>
                    <a:gd name="connsiteX6" fmla="*/ 1082854 w 1128933"/>
                    <a:gd name="connsiteY6" fmla="*/ 0 h 1302340"/>
                    <a:gd name="connsiteX7" fmla="*/ 1128891 w 1128933"/>
                    <a:gd name="connsiteY7" fmla="*/ 500302 h 1302340"/>
                    <a:gd name="connsiteX8" fmla="*/ 830965 w 1128933"/>
                    <a:gd name="connsiteY8" fmla="*/ 961803 h 1302340"/>
                    <a:gd name="connsiteX9" fmla="*/ 523743 w 1128933"/>
                    <a:gd name="connsiteY9" fmla="*/ 1302339 h 1302340"/>
                    <a:gd name="connsiteX0" fmla="*/ 523743 w 1128935"/>
                    <a:gd name="connsiteY0" fmla="*/ 1302339 h 1302338"/>
                    <a:gd name="connsiteX1" fmla="*/ 301170 w 1128935"/>
                    <a:gd name="connsiteY1" fmla="*/ 1031139 h 1302338"/>
                    <a:gd name="connsiteX2" fmla="*/ 12291 w 1128935"/>
                    <a:gd name="connsiteY2" fmla="*/ 482876 h 1302338"/>
                    <a:gd name="connsiteX3" fmla="*/ 1010 w 1128935"/>
                    <a:gd name="connsiteY3" fmla="*/ 136077 h 1302338"/>
                    <a:gd name="connsiteX4" fmla="*/ 338155 w 1128935"/>
                    <a:gd name="connsiteY4" fmla="*/ 499625 h 1302338"/>
                    <a:gd name="connsiteX5" fmla="*/ 749771 w 1128935"/>
                    <a:gd name="connsiteY5" fmla="*/ 438695 h 1302338"/>
                    <a:gd name="connsiteX6" fmla="*/ 1082854 w 1128935"/>
                    <a:gd name="connsiteY6" fmla="*/ 0 h 1302338"/>
                    <a:gd name="connsiteX7" fmla="*/ 1128891 w 1128935"/>
                    <a:gd name="connsiteY7" fmla="*/ 500302 h 1302338"/>
                    <a:gd name="connsiteX8" fmla="*/ 830965 w 1128935"/>
                    <a:gd name="connsiteY8" fmla="*/ 961803 h 1302338"/>
                    <a:gd name="connsiteX9" fmla="*/ 523743 w 1128935"/>
                    <a:gd name="connsiteY9" fmla="*/ 1302339 h 1302338"/>
                    <a:gd name="connsiteX0" fmla="*/ 523743 w 1128933"/>
                    <a:gd name="connsiteY0" fmla="*/ 1302339 h 1302340"/>
                    <a:gd name="connsiteX1" fmla="*/ 301170 w 1128933"/>
                    <a:gd name="connsiteY1" fmla="*/ 1031139 h 1302340"/>
                    <a:gd name="connsiteX2" fmla="*/ 12291 w 1128933"/>
                    <a:gd name="connsiteY2" fmla="*/ 482876 h 1302340"/>
                    <a:gd name="connsiteX3" fmla="*/ 1010 w 1128933"/>
                    <a:gd name="connsiteY3" fmla="*/ 136077 h 1302340"/>
                    <a:gd name="connsiteX4" fmla="*/ 338155 w 1128933"/>
                    <a:gd name="connsiteY4" fmla="*/ 499625 h 1302340"/>
                    <a:gd name="connsiteX5" fmla="*/ 749771 w 1128933"/>
                    <a:gd name="connsiteY5" fmla="*/ 438695 h 1302340"/>
                    <a:gd name="connsiteX6" fmla="*/ 1082854 w 1128933"/>
                    <a:gd name="connsiteY6" fmla="*/ 0 h 1302340"/>
                    <a:gd name="connsiteX7" fmla="*/ 1128891 w 1128933"/>
                    <a:gd name="connsiteY7" fmla="*/ 500302 h 1302340"/>
                    <a:gd name="connsiteX8" fmla="*/ 823562 w 1128933"/>
                    <a:gd name="connsiteY8" fmla="*/ 958101 h 1302340"/>
                    <a:gd name="connsiteX9" fmla="*/ 523743 w 1128933"/>
                    <a:gd name="connsiteY9" fmla="*/ 1302339 h 1302340"/>
                    <a:gd name="connsiteX0" fmla="*/ 523743 w 1132634"/>
                    <a:gd name="connsiteY0" fmla="*/ 1302339 h 1302338"/>
                    <a:gd name="connsiteX1" fmla="*/ 301170 w 1132634"/>
                    <a:gd name="connsiteY1" fmla="*/ 1031139 h 1302338"/>
                    <a:gd name="connsiteX2" fmla="*/ 12291 w 1132634"/>
                    <a:gd name="connsiteY2" fmla="*/ 482876 h 1302338"/>
                    <a:gd name="connsiteX3" fmla="*/ 1010 w 1132634"/>
                    <a:gd name="connsiteY3" fmla="*/ 136077 h 1302338"/>
                    <a:gd name="connsiteX4" fmla="*/ 338155 w 1132634"/>
                    <a:gd name="connsiteY4" fmla="*/ 499625 h 1302338"/>
                    <a:gd name="connsiteX5" fmla="*/ 749771 w 1132634"/>
                    <a:gd name="connsiteY5" fmla="*/ 438695 h 1302338"/>
                    <a:gd name="connsiteX6" fmla="*/ 1082854 w 1132634"/>
                    <a:gd name="connsiteY6" fmla="*/ 0 h 1302338"/>
                    <a:gd name="connsiteX7" fmla="*/ 1132592 w 1132634"/>
                    <a:gd name="connsiteY7" fmla="*/ 415169 h 1302338"/>
                    <a:gd name="connsiteX8" fmla="*/ 823562 w 1132634"/>
                    <a:gd name="connsiteY8" fmla="*/ 958101 h 1302338"/>
                    <a:gd name="connsiteX9" fmla="*/ 523743 w 1132634"/>
                    <a:gd name="connsiteY9" fmla="*/ 1302339 h 1302338"/>
                    <a:gd name="connsiteX0" fmla="*/ 523743 w 1133432"/>
                    <a:gd name="connsiteY0" fmla="*/ 1302339 h 1302340"/>
                    <a:gd name="connsiteX1" fmla="*/ 301170 w 1133432"/>
                    <a:gd name="connsiteY1" fmla="*/ 1031139 h 1302340"/>
                    <a:gd name="connsiteX2" fmla="*/ 12291 w 1133432"/>
                    <a:gd name="connsiteY2" fmla="*/ 482876 h 1302340"/>
                    <a:gd name="connsiteX3" fmla="*/ 1010 w 1133432"/>
                    <a:gd name="connsiteY3" fmla="*/ 136077 h 1302340"/>
                    <a:gd name="connsiteX4" fmla="*/ 338155 w 1133432"/>
                    <a:gd name="connsiteY4" fmla="*/ 499625 h 1302340"/>
                    <a:gd name="connsiteX5" fmla="*/ 749771 w 1133432"/>
                    <a:gd name="connsiteY5" fmla="*/ 438695 h 1302340"/>
                    <a:gd name="connsiteX6" fmla="*/ 1082854 w 1133432"/>
                    <a:gd name="connsiteY6" fmla="*/ 0 h 1302340"/>
                    <a:gd name="connsiteX7" fmla="*/ 1132592 w 1133432"/>
                    <a:gd name="connsiteY7" fmla="*/ 415169 h 1302340"/>
                    <a:gd name="connsiteX8" fmla="*/ 823562 w 1133432"/>
                    <a:gd name="connsiteY8" fmla="*/ 958101 h 1302340"/>
                    <a:gd name="connsiteX9" fmla="*/ 523743 w 1133432"/>
                    <a:gd name="connsiteY9" fmla="*/ 1302339 h 1302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3432" h="1302340">
                      <a:moveTo>
                        <a:pt x="523743" y="1302339"/>
                      </a:moveTo>
                      <a:cubicBezTo>
                        <a:pt x="359032" y="1207271"/>
                        <a:pt x="386412" y="1167716"/>
                        <a:pt x="301170" y="1031139"/>
                      </a:cubicBezTo>
                      <a:cubicBezTo>
                        <a:pt x="215928" y="894562"/>
                        <a:pt x="71901" y="676514"/>
                        <a:pt x="12291" y="482876"/>
                      </a:cubicBezTo>
                      <a:cubicBezTo>
                        <a:pt x="9583" y="461889"/>
                        <a:pt x="-3729" y="190914"/>
                        <a:pt x="1010" y="136077"/>
                      </a:cubicBezTo>
                      <a:cubicBezTo>
                        <a:pt x="101206" y="283663"/>
                        <a:pt x="271810" y="467129"/>
                        <a:pt x="338155" y="499625"/>
                      </a:cubicBezTo>
                      <a:cubicBezTo>
                        <a:pt x="466108" y="561232"/>
                        <a:pt x="644159" y="532798"/>
                        <a:pt x="749771" y="438695"/>
                      </a:cubicBezTo>
                      <a:cubicBezTo>
                        <a:pt x="879755" y="323606"/>
                        <a:pt x="980628" y="140816"/>
                        <a:pt x="1082854" y="0"/>
                      </a:cubicBezTo>
                      <a:cubicBezTo>
                        <a:pt x="1093687" y="35204"/>
                        <a:pt x="1140223" y="313022"/>
                        <a:pt x="1132592" y="415169"/>
                      </a:cubicBezTo>
                      <a:cubicBezTo>
                        <a:pt x="1136653" y="434125"/>
                        <a:pt x="845225" y="937114"/>
                        <a:pt x="823562" y="958101"/>
                      </a:cubicBezTo>
                      <a:cubicBezTo>
                        <a:pt x="753234" y="1106160"/>
                        <a:pt x="682907" y="1220907"/>
                        <a:pt x="523743" y="1302339"/>
                      </a:cubicBezTo>
                      <a:close/>
                    </a:path>
                  </a:pathLst>
                </a:custGeom>
                <a:solidFill>
                  <a:srgbClr val="EABB9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FB198652-45A8-4F4F-A241-159C81DC40A8}"/>
                    </a:ext>
                  </a:extLst>
                </p:cNvPr>
                <p:cNvSpPr/>
                <p:nvPr/>
              </p:nvSpPr>
              <p:spPr>
                <a:xfrm>
                  <a:off x="9175365" y="2159075"/>
                  <a:ext cx="1123546" cy="1686078"/>
                </a:xfrm>
                <a:custGeom>
                  <a:avLst/>
                  <a:gdLst>
                    <a:gd name="connsiteX0" fmla="*/ 1691289 w 1691891"/>
                    <a:gd name="connsiteY0" fmla="*/ 1141812 h 2538979"/>
                    <a:gd name="connsiteX1" fmla="*/ 1648638 w 1691891"/>
                    <a:gd name="connsiteY1" fmla="*/ 1048386 h 2538979"/>
                    <a:gd name="connsiteX2" fmla="*/ 1639161 w 1691891"/>
                    <a:gd name="connsiteY2" fmla="*/ 1053802 h 2538979"/>
                    <a:gd name="connsiteX3" fmla="*/ 1381223 w 1691891"/>
                    <a:gd name="connsiteY3" fmla="*/ 221770 h 2538979"/>
                    <a:gd name="connsiteX4" fmla="*/ 1086052 w 1691891"/>
                    <a:gd name="connsiteY4" fmla="*/ 42366 h 2538979"/>
                    <a:gd name="connsiteX5" fmla="*/ 602674 w 1691891"/>
                    <a:gd name="connsiteY5" fmla="*/ 41689 h 2538979"/>
                    <a:gd name="connsiteX6" fmla="*/ 604706 w 1691891"/>
                    <a:gd name="connsiteY6" fmla="*/ 47782 h 2538979"/>
                    <a:gd name="connsiteX7" fmla="*/ 560024 w 1691891"/>
                    <a:gd name="connsiteY7" fmla="*/ 53198 h 2538979"/>
                    <a:gd name="connsiteX8" fmla="*/ 317658 w 1691891"/>
                    <a:gd name="connsiteY8" fmla="*/ 215677 h 2538979"/>
                    <a:gd name="connsiteX9" fmla="*/ 258082 w 1691891"/>
                    <a:gd name="connsiteY9" fmla="*/ 267806 h 2538979"/>
                    <a:gd name="connsiteX10" fmla="*/ 61752 w 1691891"/>
                    <a:gd name="connsiteY10" fmla="*/ 460751 h 2538979"/>
                    <a:gd name="connsiteX11" fmla="*/ 22487 w 1691891"/>
                    <a:gd name="connsiteY11" fmla="*/ 1172954 h 2538979"/>
                    <a:gd name="connsiteX12" fmla="*/ 14362 w 1691891"/>
                    <a:gd name="connsiteY12" fmla="*/ 1181078 h 2538979"/>
                    <a:gd name="connsiteX13" fmla="*/ 46182 w 1691891"/>
                    <a:gd name="connsiteY13" fmla="*/ 1374700 h 2538979"/>
                    <a:gd name="connsiteX14" fmla="*/ 78001 w 1691891"/>
                    <a:gd name="connsiteY14" fmla="*/ 1526348 h 2538979"/>
                    <a:gd name="connsiteX15" fmla="*/ 178873 w 1691891"/>
                    <a:gd name="connsiteY15" fmla="*/ 1690181 h 2538979"/>
                    <a:gd name="connsiteX16" fmla="*/ 226263 w 1691891"/>
                    <a:gd name="connsiteY16" fmla="*/ 1733509 h 2538979"/>
                    <a:gd name="connsiteX17" fmla="*/ 311565 w 1691891"/>
                    <a:gd name="connsiteY17" fmla="*/ 2033420 h 2538979"/>
                    <a:gd name="connsiteX18" fmla="*/ 646002 w 1691891"/>
                    <a:gd name="connsiteY18" fmla="*/ 2455867 h 2538979"/>
                    <a:gd name="connsiteX19" fmla="*/ 1155106 w 1691891"/>
                    <a:gd name="connsiteY19" fmla="*/ 2436234 h 2538979"/>
                    <a:gd name="connsiteX20" fmla="*/ 1264103 w 1691891"/>
                    <a:gd name="connsiteY20" fmla="*/ 2324530 h 2538979"/>
                    <a:gd name="connsiteX21" fmla="*/ 1528133 w 1691891"/>
                    <a:gd name="connsiteY21" fmla="*/ 1701690 h 2538979"/>
                    <a:gd name="connsiteX22" fmla="*/ 1612081 w 1691891"/>
                    <a:gd name="connsiteY22" fmla="*/ 1571030 h 2538979"/>
                    <a:gd name="connsiteX23" fmla="*/ 1671656 w 1691891"/>
                    <a:gd name="connsiteY23" fmla="*/ 1476250 h 2538979"/>
                    <a:gd name="connsiteX24" fmla="*/ 1691289 w 1691891"/>
                    <a:gd name="connsiteY24" fmla="*/ 1141812 h 2538979"/>
                    <a:gd name="connsiteX25" fmla="*/ 1691289 w 1691891"/>
                    <a:gd name="connsiteY25" fmla="*/ 1141812 h 2538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91891" h="2538979">
                      <a:moveTo>
                        <a:pt x="1691289" y="1141812"/>
                      </a:moveTo>
                      <a:cubicBezTo>
                        <a:pt x="1689258" y="1105931"/>
                        <a:pt x="1682488" y="1070727"/>
                        <a:pt x="1648638" y="1048386"/>
                      </a:cubicBezTo>
                      <a:cubicBezTo>
                        <a:pt x="1645253" y="1050417"/>
                        <a:pt x="1641191" y="1051771"/>
                        <a:pt x="1639161" y="1053802"/>
                      </a:cubicBezTo>
                      <a:cubicBezTo>
                        <a:pt x="1621558" y="995580"/>
                        <a:pt x="1616142" y="494601"/>
                        <a:pt x="1381223" y="221770"/>
                      </a:cubicBezTo>
                      <a:cubicBezTo>
                        <a:pt x="1294568" y="143239"/>
                        <a:pt x="1195049" y="85694"/>
                        <a:pt x="1086052" y="42366"/>
                      </a:cubicBezTo>
                      <a:cubicBezTo>
                        <a:pt x="925603" y="-20595"/>
                        <a:pt x="763124" y="-7055"/>
                        <a:pt x="602674" y="41689"/>
                      </a:cubicBezTo>
                      <a:cubicBezTo>
                        <a:pt x="605383" y="43720"/>
                        <a:pt x="605383" y="47782"/>
                        <a:pt x="604706" y="47782"/>
                      </a:cubicBezTo>
                      <a:cubicBezTo>
                        <a:pt x="589812" y="47782"/>
                        <a:pt x="576272" y="60645"/>
                        <a:pt x="560024" y="53198"/>
                      </a:cubicBezTo>
                      <a:cubicBezTo>
                        <a:pt x="461182" y="80278"/>
                        <a:pt x="376557" y="127668"/>
                        <a:pt x="317658" y="215677"/>
                      </a:cubicBezTo>
                      <a:cubicBezTo>
                        <a:pt x="302764" y="237341"/>
                        <a:pt x="285839" y="259682"/>
                        <a:pt x="258082" y="267806"/>
                      </a:cubicBezTo>
                      <a:cubicBezTo>
                        <a:pt x="170750" y="309780"/>
                        <a:pt x="97633" y="370033"/>
                        <a:pt x="61752" y="460751"/>
                      </a:cubicBezTo>
                      <a:cubicBezTo>
                        <a:pt x="-41828" y="724104"/>
                        <a:pt x="14362" y="1116763"/>
                        <a:pt x="22487" y="1172954"/>
                      </a:cubicBezTo>
                      <a:cubicBezTo>
                        <a:pt x="19778" y="1175662"/>
                        <a:pt x="-12040" y="892676"/>
                        <a:pt x="14362" y="1181078"/>
                      </a:cubicBezTo>
                      <a:cubicBezTo>
                        <a:pt x="-10009" y="1250809"/>
                        <a:pt x="20456" y="1313093"/>
                        <a:pt x="46182" y="1374700"/>
                      </a:cubicBezTo>
                      <a:cubicBezTo>
                        <a:pt x="66491" y="1424121"/>
                        <a:pt x="82062" y="1472188"/>
                        <a:pt x="78001" y="1526348"/>
                      </a:cubicBezTo>
                      <a:cubicBezTo>
                        <a:pt x="72585" y="1604203"/>
                        <a:pt x="99665" y="1662424"/>
                        <a:pt x="178873" y="1690181"/>
                      </a:cubicBezTo>
                      <a:cubicBezTo>
                        <a:pt x="200537" y="1697628"/>
                        <a:pt x="221524" y="1707783"/>
                        <a:pt x="226263" y="1733509"/>
                      </a:cubicBezTo>
                      <a:cubicBezTo>
                        <a:pt x="243865" y="1836413"/>
                        <a:pt x="279746" y="1934578"/>
                        <a:pt x="311565" y="2033420"/>
                      </a:cubicBezTo>
                      <a:cubicBezTo>
                        <a:pt x="374526" y="2176944"/>
                        <a:pt x="543099" y="2382074"/>
                        <a:pt x="646002" y="2455867"/>
                      </a:cubicBezTo>
                      <a:cubicBezTo>
                        <a:pt x="809837" y="2572988"/>
                        <a:pt x="998719" y="2566218"/>
                        <a:pt x="1155106" y="2436234"/>
                      </a:cubicBezTo>
                      <a:cubicBezTo>
                        <a:pt x="1195049" y="2402384"/>
                        <a:pt x="1228898" y="2362441"/>
                        <a:pt x="1264103" y="2324530"/>
                      </a:cubicBezTo>
                      <a:cubicBezTo>
                        <a:pt x="1340603" y="2239228"/>
                        <a:pt x="1522039" y="1997539"/>
                        <a:pt x="1528133" y="1701690"/>
                      </a:cubicBezTo>
                      <a:cubicBezTo>
                        <a:pt x="1528809" y="1640083"/>
                        <a:pt x="1559951" y="1598787"/>
                        <a:pt x="1612081" y="1571030"/>
                      </a:cubicBezTo>
                      <a:cubicBezTo>
                        <a:pt x="1645931" y="1548689"/>
                        <a:pt x="1670302" y="1516193"/>
                        <a:pt x="1671656" y="1476250"/>
                      </a:cubicBezTo>
                      <a:cubicBezTo>
                        <a:pt x="1677749" y="1363868"/>
                        <a:pt x="1695351" y="1253517"/>
                        <a:pt x="1691289" y="1141812"/>
                      </a:cubicBezTo>
                      <a:lnTo>
                        <a:pt x="1691289" y="1141812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5669DB22-F751-459D-A796-44E47F4DA34B}"/>
                    </a:ext>
                  </a:extLst>
                </p:cNvPr>
                <p:cNvSpPr/>
                <p:nvPr/>
              </p:nvSpPr>
              <p:spPr>
                <a:xfrm>
                  <a:off x="9160839" y="2146343"/>
                  <a:ext cx="1109349" cy="979052"/>
                </a:xfrm>
                <a:custGeom>
                  <a:avLst/>
                  <a:gdLst>
                    <a:gd name="connsiteX0" fmla="*/ 1596043 w 1670512"/>
                    <a:gd name="connsiteY0" fmla="*/ 500233 h 1474304"/>
                    <a:gd name="connsiteX1" fmla="*/ 1629216 w 1670512"/>
                    <a:gd name="connsiteY1" fmla="*/ 653235 h 1474304"/>
                    <a:gd name="connsiteX2" fmla="*/ 1648172 w 1670512"/>
                    <a:gd name="connsiteY2" fmla="*/ 875967 h 1474304"/>
                    <a:gd name="connsiteX3" fmla="*/ 1670512 w 1670512"/>
                    <a:gd name="connsiteY3" fmla="*/ 1066204 h 1474304"/>
                    <a:gd name="connsiteX4" fmla="*/ 1590627 w 1670512"/>
                    <a:gd name="connsiteY4" fmla="*/ 1390486 h 1474304"/>
                    <a:gd name="connsiteX5" fmla="*/ 1568963 w 1670512"/>
                    <a:gd name="connsiteY5" fmla="*/ 1430429 h 1474304"/>
                    <a:gd name="connsiteX6" fmla="*/ 1529697 w 1670512"/>
                    <a:gd name="connsiteY6" fmla="*/ 1267950 h 1474304"/>
                    <a:gd name="connsiteX7" fmla="*/ 1441010 w 1670512"/>
                    <a:gd name="connsiteY7" fmla="*/ 1079067 h 1474304"/>
                    <a:gd name="connsiteX8" fmla="*/ 1377372 w 1670512"/>
                    <a:gd name="connsiteY8" fmla="*/ 912525 h 1474304"/>
                    <a:gd name="connsiteX9" fmla="*/ 1292071 w 1670512"/>
                    <a:gd name="connsiteY9" fmla="*/ 722288 h 1474304"/>
                    <a:gd name="connsiteX10" fmla="*/ 998253 w 1670512"/>
                    <a:gd name="connsiteY10" fmla="*/ 583504 h 1474304"/>
                    <a:gd name="connsiteX11" fmla="*/ 815463 w 1670512"/>
                    <a:gd name="connsiteY11" fmla="*/ 583504 h 1474304"/>
                    <a:gd name="connsiteX12" fmla="*/ 409941 w 1670512"/>
                    <a:gd name="connsiteY12" fmla="*/ 648495 h 1474304"/>
                    <a:gd name="connsiteX13" fmla="*/ 300267 w 1670512"/>
                    <a:gd name="connsiteY13" fmla="*/ 687084 h 1474304"/>
                    <a:gd name="connsiteX14" fmla="*/ 187208 w 1670512"/>
                    <a:gd name="connsiteY14" fmla="*/ 796758 h 1474304"/>
                    <a:gd name="connsiteX15" fmla="*/ 187208 w 1670512"/>
                    <a:gd name="connsiteY15" fmla="*/ 970747 h 1474304"/>
                    <a:gd name="connsiteX16" fmla="*/ 183823 w 1670512"/>
                    <a:gd name="connsiteY16" fmla="*/ 1054695 h 1474304"/>
                    <a:gd name="connsiteX17" fmla="*/ 179084 w 1670512"/>
                    <a:gd name="connsiteY17" fmla="*/ 1427721 h 1474304"/>
                    <a:gd name="connsiteX18" fmla="*/ 168252 w 1670512"/>
                    <a:gd name="connsiteY18" fmla="*/ 1470372 h 1474304"/>
                    <a:gd name="connsiteX19" fmla="*/ 135079 w 1670512"/>
                    <a:gd name="connsiteY19" fmla="*/ 1448031 h 1474304"/>
                    <a:gd name="connsiteX20" fmla="*/ 98521 w 1670512"/>
                    <a:gd name="connsiteY20" fmla="*/ 1338358 h 1474304"/>
                    <a:gd name="connsiteX21" fmla="*/ 45715 w 1670512"/>
                    <a:gd name="connsiteY21" fmla="*/ 1207020 h 1474304"/>
                    <a:gd name="connsiteX22" fmla="*/ 30144 w 1670512"/>
                    <a:gd name="connsiteY22" fmla="*/ 1168431 h 1474304"/>
                    <a:gd name="connsiteX23" fmla="*/ 9834 w 1670512"/>
                    <a:gd name="connsiteY23" fmla="*/ 1005951 h 1474304"/>
                    <a:gd name="connsiteX24" fmla="*/ 5095 w 1670512"/>
                    <a:gd name="connsiteY24" fmla="*/ 708071 h 1474304"/>
                    <a:gd name="connsiteX25" fmla="*/ 79565 w 1670512"/>
                    <a:gd name="connsiteY25" fmla="*/ 460290 h 1474304"/>
                    <a:gd name="connsiteX26" fmla="*/ 276572 w 1670512"/>
                    <a:gd name="connsiteY26" fmla="*/ 266668 h 1474304"/>
                    <a:gd name="connsiteX27" fmla="*/ 336825 w 1670512"/>
                    <a:gd name="connsiteY27" fmla="*/ 214539 h 1474304"/>
                    <a:gd name="connsiteX28" fmla="*/ 623872 w 1670512"/>
                    <a:gd name="connsiteY28" fmla="*/ 39873 h 1474304"/>
                    <a:gd name="connsiteX29" fmla="*/ 1110635 w 1670512"/>
                    <a:gd name="connsiteY29" fmla="*/ 42581 h 1474304"/>
                    <a:gd name="connsiteX30" fmla="*/ 1407160 w 1670512"/>
                    <a:gd name="connsiteY30" fmla="*/ 222663 h 1474304"/>
                    <a:gd name="connsiteX31" fmla="*/ 1596043 w 1670512"/>
                    <a:gd name="connsiteY31" fmla="*/ 500233 h 1474304"/>
                    <a:gd name="connsiteX32" fmla="*/ 1596043 w 1670512"/>
                    <a:gd name="connsiteY32" fmla="*/ 500233 h 1474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670512" h="1474304">
                      <a:moveTo>
                        <a:pt x="1596043" y="500233"/>
                      </a:moveTo>
                      <a:cubicBezTo>
                        <a:pt x="1606875" y="551685"/>
                        <a:pt x="1626508" y="601106"/>
                        <a:pt x="1629216" y="653235"/>
                      </a:cubicBezTo>
                      <a:cubicBezTo>
                        <a:pt x="1633955" y="735151"/>
                        <a:pt x="1652234" y="788634"/>
                        <a:pt x="1648172" y="875967"/>
                      </a:cubicBezTo>
                      <a:cubicBezTo>
                        <a:pt x="1662389" y="938251"/>
                        <a:pt x="1646141" y="1004597"/>
                        <a:pt x="1670512" y="1066204"/>
                      </a:cubicBezTo>
                      <a:cubicBezTo>
                        <a:pt x="1615676" y="1167077"/>
                        <a:pt x="1610260" y="1280813"/>
                        <a:pt x="1590627" y="1390486"/>
                      </a:cubicBezTo>
                      <a:cubicBezTo>
                        <a:pt x="1587919" y="1406057"/>
                        <a:pt x="1589950" y="1425013"/>
                        <a:pt x="1568963" y="1430429"/>
                      </a:cubicBezTo>
                      <a:cubicBezTo>
                        <a:pt x="1535113" y="1383716"/>
                        <a:pt x="1530374" y="1281490"/>
                        <a:pt x="1529697" y="1267950"/>
                      </a:cubicBezTo>
                      <a:cubicBezTo>
                        <a:pt x="1527666" y="1191449"/>
                        <a:pt x="1499232" y="1128488"/>
                        <a:pt x="1441010" y="1079067"/>
                      </a:cubicBezTo>
                      <a:cubicBezTo>
                        <a:pt x="1390236" y="1035062"/>
                        <a:pt x="1377372" y="974809"/>
                        <a:pt x="1377372" y="912525"/>
                      </a:cubicBezTo>
                      <a:cubicBezTo>
                        <a:pt x="1377372" y="835347"/>
                        <a:pt x="1347584" y="773740"/>
                        <a:pt x="1292071" y="722288"/>
                      </a:cubicBezTo>
                      <a:cubicBezTo>
                        <a:pt x="1208799" y="645787"/>
                        <a:pt x="1112666" y="595013"/>
                        <a:pt x="998253" y="583504"/>
                      </a:cubicBezTo>
                      <a:cubicBezTo>
                        <a:pt x="982682" y="581473"/>
                        <a:pt x="832388" y="582827"/>
                        <a:pt x="815463" y="583504"/>
                      </a:cubicBezTo>
                      <a:cubicBezTo>
                        <a:pt x="678032" y="593659"/>
                        <a:pt x="543987" y="615323"/>
                        <a:pt x="409941" y="648495"/>
                      </a:cubicBezTo>
                      <a:cubicBezTo>
                        <a:pt x="372029" y="657296"/>
                        <a:pt x="336148" y="673544"/>
                        <a:pt x="300267" y="687084"/>
                      </a:cubicBezTo>
                      <a:cubicBezTo>
                        <a:pt x="247461" y="708071"/>
                        <a:pt x="216996" y="752076"/>
                        <a:pt x="187208" y="796758"/>
                      </a:cubicBezTo>
                      <a:cubicBezTo>
                        <a:pt x="159451" y="838055"/>
                        <a:pt x="187885" y="953822"/>
                        <a:pt x="187208" y="970747"/>
                      </a:cubicBezTo>
                      <a:cubicBezTo>
                        <a:pt x="179084" y="992411"/>
                        <a:pt x="189239" y="1031677"/>
                        <a:pt x="183823" y="1054695"/>
                      </a:cubicBezTo>
                      <a:cubicBezTo>
                        <a:pt x="156066" y="1179263"/>
                        <a:pt x="166221" y="1302477"/>
                        <a:pt x="179084" y="1427721"/>
                      </a:cubicBezTo>
                      <a:cubicBezTo>
                        <a:pt x="181115" y="1443292"/>
                        <a:pt x="179761" y="1457509"/>
                        <a:pt x="168252" y="1470372"/>
                      </a:cubicBezTo>
                      <a:cubicBezTo>
                        <a:pt x="143880" y="1483235"/>
                        <a:pt x="140495" y="1461571"/>
                        <a:pt x="135079" y="1448031"/>
                      </a:cubicBezTo>
                      <a:cubicBezTo>
                        <a:pt x="120862" y="1412150"/>
                        <a:pt x="109353" y="1374915"/>
                        <a:pt x="98521" y="1338358"/>
                      </a:cubicBezTo>
                      <a:cubicBezTo>
                        <a:pt x="84981" y="1292322"/>
                        <a:pt x="74149" y="1245609"/>
                        <a:pt x="45715" y="1207020"/>
                      </a:cubicBezTo>
                      <a:cubicBezTo>
                        <a:pt x="39622" y="1198219"/>
                        <a:pt x="26759" y="1179263"/>
                        <a:pt x="30144" y="1168431"/>
                      </a:cubicBezTo>
                      <a:cubicBezTo>
                        <a:pt x="21343" y="1110886"/>
                        <a:pt x="18635" y="1064173"/>
                        <a:pt x="9834" y="1005951"/>
                      </a:cubicBezTo>
                      <a:cubicBezTo>
                        <a:pt x="4418" y="963300"/>
                        <a:pt x="-6414" y="768324"/>
                        <a:pt x="5095" y="708071"/>
                      </a:cubicBezTo>
                      <a:cubicBezTo>
                        <a:pt x="15250" y="620739"/>
                        <a:pt x="40299" y="538822"/>
                        <a:pt x="79565" y="460290"/>
                      </a:cubicBezTo>
                      <a:cubicBezTo>
                        <a:pt x="124247" y="372957"/>
                        <a:pt x="189916" y="308642"/>
                        <a:pt x="276572" y="266668"/>
                      </a:cubicBezTo>
                      <a:cubicBezTo>
                        <a:pt x="304329" y="258544"/>
                        <a:pt x="321254" y="236880"/>
                        <a:pt x="336825" y="214539"/>
                      </a:cubicBezTo>
                      <a:cubicBezTo>
                        <a:pt x="395724" y="126529"/>
                        <a:pt x="527739" y="75077"/>
                        <a:pt x="623872" y="39873"/>
                      </a:cubicBezTo>
                      <a:cubicBezTo>
                        <a:pt x="786352" y="-6840"/>
                        <a:pt x="949508" y="-20380"/>
                        <a:pt x="1110635" y="42581"/>
                      </a:cubicBezTo>
                      <a:cubicBezTo>
                        <a:pt x="1220308" y="85232"/>
                        <a:pt x="1320504" y="142777"/>
                        <a:pt x="1407160" y="222663"/>
                      </a:cubicBezTo>
                      <a:cubicBezTo>
                        <a:pt x="1474860" y="272084"/>
                        <a:pt x="1562870" y="422378"/>
                        <a:pt x="1596043" y="500233"/>
                      </a:cubicBezTo>
                      <a:lnTo>
                        <a:pt x="1596043" y="500233"/>
                      </a:lnTo>
                      <a:close/>
                    </a:path>
                  </a:pathLst>
                </a:custGeom>
                <a:solidFill>
                  <a:srgbClr val="73534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62C8C09-3DDE-49A9-B1C8-0F61D5D2227F}"/>
                  </a:ext>
                </a:extLst>
              </p:cNvPr>
              <p:cNvGrpSpPr/>
              <p:nvPr/>
            </p:nvGrpSpPr>
            <p:grpSpPr>
              <a:xfrm>
                <a:off x="5738869" y="3443631"/>
                <a:ext cx="1443691" cy="323380"/>
                <a:chOff x="8311497" y="5660309"/>
                <a:chExt cx="2189032" cy="490333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82D07C7-3BDE-4895-B79F-C7A71C999C19}"/>
                    </a:ext>
                  </a:extLst>
                </p:cNvPr>
                <p:cNvSpPr/>
                <p:nvPr/>
              </p:nvSpPr>
              <p:spPr>
                <a:xfrm>
                  <a:off x="8311497" y="5660309"/>
                  <a:ext cx="849129" cy="394227"/>
                </a:xfrm>
                <a:custGeom>
                  <a:avLst/>
                  <a:gdLst>
                    <a:gd name="connsiteX0" fmla="*/ 479574 w 849129"/>
                    <a:gd name="connsiteY0" fmla="*/ 322251 h 394227"/>
                    <a:gd name="connsiteX1" fmla="*/ 483171 w 849129"/>
                    <a:gd name="connsiteY1" fmla="*/ 367209 h 394227"/>
                    <a:gd name="connsiteX2" fmla="*/ 381566 w 849129"/>
                    <a:gd name="connsiteY2" fmla="*/ 357768 h 394227"/>
                    <a:gd name="connsiteX3" fmla="*/ 417982 w 849129"/>
                    <a:gd name="connsiteY3" fmla="*/ 364062 h 394227"/>
                    <a:gd name="connsiteX4" fmla="*/ 479574 w 849129"/>
                    <a:gd name="connsiteY4" fmla="*/ 322251 h 394227"/>
                    <a:gd name="connsiteX5" fmla="*/ 293000 w 849129"/>
                    <a:gd name="connsiteY5" fmla="*/ 315057 h 394227"/>
                    <a:gd name="connsiteX6" fmla="*/ 298395 w 849129"/>
                    <a:gd name="connsiteY6" fmla="*/ 357767 h 394227"/>
                    <a:gd name="connsiteX7" fmla="*/ 199487 w 849129"/>
                    <a:gd name="connsiteY7" fmla="*/ 360015 h 394227"/>
                    <a:gd name="connsiteX8" fmla="*/ 234554 w 849129"/>
                    <a:gd name="connsiteY8" fmla="*/ 361364 h 394227"/>
                    <a:gd name="connsiteX9" fmla="*/ 293000 w 849129"/>
                    <a:gd name="connsiteY9" fmla="*/ 315057 h 394227"/>
                    <a:gd name="connsiteX10" fmla="*/ 648617 w 849129"/>
                    <a:gd name="connsiteY10" fmla="*/ 294826 h 394227"/>
                    <a:gd name="connsiteX11" fmla="*/ 656710 w 849129"/>
                    <a:gd name="connsiteY11" fmla="*/ 318654 h 394227"/>
                    <a:gd name="connsiteX12" fmla="*/ 662105 w 849129"/>
                    <a:gd name="connsiteY12" fmla="*/ 346528 h 394227"/>
                    <a:gd name="connsiteX13" fmla="*/ 637378 w 849129"/>
                    <a:gd name="connsiteY13" fmla="*/ 383844 h 394227"/>
                    <a:gd name="connsiteX14" fmla="*/ 543865 w 849129"/>
                    <a:gd name="connsiteY14" fmla="*/ 365860 h 394227"/>
                    <a:gd name="connsiteX15" fmla="*/ 520487 w 849129"/>
                    <a:gd name="connsiteY15" fmla="*/ 331692 h 394227"/>
                    <a:gd name="connsiteX16" fmla="*/ 547012 w 849129"/>
                    <a:gd name="connsiteY16" fmla="*/ 355070 h 394227"/>
                    <a:gd name="connsiteX17" fmla="*/ 609953 w 849129"/>
                    <a:gd name="connsiteY17" fmla="*/ 364511 h 394227"/>
                    <a:gd name="connsiteX18" fmla="*/ 645021 w 849129"/>
                    <a:gd name="connsiteY18" fmla="*/ 329444 h 394227"/>
                    <a:gd name="connsiteX19" fmla="*/ 648617 w 849129"/>
                    <a:gd name="connsiteY19" fmla="*/ 294826 h 394227"/>
                    <a:gd name="connsiteX20" fmla="*/ 93836 w 849129"/>
                    <a:gd name="connsiteY20" fmla="*/ 230537 h 394227"/>
                    <a:gd name="connsiteX21" fmla="*/ 106424 w 849129"/>
                    <a:gd name="connsiteY21" fmla="*/ 243126 h 394227"/>
                    <a:gd name="connsiteX22" fmla="*/ 124407 w 849129"/>
                    <a:gd name="connsiteY22" fmla="*/ 278642 h 394227"/>
                    <a:gd name="connsiteX23" fmla="*/ 158126 w 849129"/>
                    <a:gd name="connsiteY23" fmla="*/ 316857 h 394227"/>
                    <a:gd name="connsiteX24" fmla="*/ 86643 w 849129"/>
                    <a:gd name="connsiteY24" fmla="*/ 249869 h 394227"/>
                    <a:gd name="connsiteX25" fmla="*/ 93836 w 849129"/>
                    <a:gd name="connsiteY25" fmla="*/ 230537 h 394227"/>
                    <a:gd name="connsiteX26" fmla="*/ 237096 w 849129"/>
                    <a:gd name="connsiteY26" fmla="*/ 101633 h 394227"/>
                    <a:gd name="connsiteX27" fmla="*/ 241747 w 849129"/>
                    <a:gd name="connsiteY27" fmla="*/ 110049 h 394227"/>
                    <a:gd name="connsiteX28" fmla="*/ 292550 w 849129"/>
                    <a:gd name="connsiteY28" fmla="*/ 243125 h 394227"/>
                    <a:gd name="connsiteX29" fmla="*/ 260180 w 849129"/>
                    <a:gd name="connsiteY29" fmla="*/ 257961 h 394227"/>
                    <a:gd name="connsiteX30" fmla="*/ 223314 w 849129"/>
                    <a:gd name="connsiteY30" fmla="*/ 113646 h 394227"/>
                    <a:gd name="connsiteX31" fmla="*/ 237096 w 849129"/>
                    <a:gd name="connsiteY31" fmla="*/ 101633 h 394227"/>
                    <a:gd name="connsiteX32" fmla="*/ 392806 w 849129"/>
                    <a:gd name="connsiteY32" fmla="*/ 72733 h 394227"/>
                    <a:gd name="connsiteX33" fmla="*/ 403147 w 849129"/>
                    <a:gd name="connsiteY33" fmla="*/ 79028 h 394227"/>
                    <a:gd name="connsiteX34" fmla="*/ 456646 w 849129"/>
                    <a:gd name="connsiteY34" fmla="*/ 189625 h 394227"/>
                    <a:gd name="connsiteX35" fmla="*/ 440911 w 849129"/>
                    <a:gd name="connsiteY35" fmla="*/ 197717 h 394227"/>
                    <a:gd name="connsiteX36" fmla="*/ 426974 w 849129"/>
                    <a:gd name="connsiteY36" fmla="*/ 212553 h 394227"/>
                    <a:gd name="connsiteX37" fmla="*/ 388759 w 849129"/>
                    <a:gd name="connsiteY37" fmla="*/ 89368 h 394227"/>
                    <a:gd name="connsiteX38" fmla="*/ 392806 w 849129"/>
                    <a:gd name="connsiteY38" fmla="*/ 72733 h 394227"/>
                    <a:gd name="connsiteX39" fmla="*/ 547012 w 849129"/>
                    <a:gd name="connsiteY39" fmla="*/ 43062 h 394227"/>
                    <a:gd name="connsiteX40" fmla="*/ 617596 w 849129"/>
                    <a:gd name="connsiteY40" fmla="*/ 134777 h 394227"/>
                    <a:gd name="connsiteX41" fmla="*/ 726844 w 849129"/>
                    <a:gd name="connsiteY41" fmla="*/ 327646 h 394227"/>
                    <a:gd name="connsiteX42" fmla="*/ 801924 w 849129"/>
                    <a:gd name="connsiteY42" fmla="*/ 373503 h 394227"/>
                    <a:gd name="connsiteX43" fmla="*/ 849129 w 849129"/>
                    <a:gd name="connsiteY43" fmla="*/ 339784 h 394227"/>
                    <a:gd name="connsiteX44" fmla="*/ 843284 w 849129"/>
                    <a:gd name="connsiteY44" fmla="*/ 367209 h 394227"/>
                    <a:gd name="connsiteX45" fmla="*/ 730889 w 849129"/>
                    <a:gd name="connsiteY45" fmla="*/ 361814 h 394227"/>
                    <a:gd name="connsiteX46" fmla="*/ 662104 w 849129"/>
                    <a:gd name="connsiteY46" fmla="*/ 255713 h 394227"/>
                    <a:gd name="connsiteX47" fmla="*/ 547012 w 849129"/>
                    <a:gd name="connsiteY47" fmla="*/ 43062 h 394227"/>
                    <a:gd name="connsiteX48" fmla="*/ 181672 w 849129"/>
                    <a:gd name="connsiteY48" fmla="*/ 2318 h 394227"/>
                    <a:gd name="connsiteX49" fmla="*/ 316378 w 849129"/>
                    <a:gd name="connsiteY49" fmla="*/ 28674 h 394227"/>
                    <a:gd name="connsiteX50" fmla="*/ 280411 w 849129"/>
                    <a:gd name="connsiteY50" fmla="*/ 38116 h 394227"/>
                    <a:gd name="connsiteX51" fmla="*/ 190046 w 849129"/>
                    <a:gd name="connsiteY51" fmla="*/ 58796 h 394227"/>
                    <a:gd name="connsiteX52" fmla="*/ 64163 w 849129"/>
                    <a:gd name="connsiteY52" fmla="*/ 215700 h 394227"/>
                    <a:gd name="connsiteX53" fmla="*/ 60567 w 849129"/>
                    <a:gd name="connsiteY53" fmla="*/ 314608 h 394227"/>
                    <a:gd name="connsiteX54" fmla="*/ 20105 w 849129"/>
                    <a:gd name="connsiteY54" fmla="*/ 287633 h 394227"/>
                    <a:gd name="connsiteX55" fmla="*/ 1672 w 849129"/>
                    <a:gd name="connsiteY55" fmla="*/ 179284 h 394227"/>
                    <a:gd name="connsiteX56" fmla="*/ 60117 w 849129"/>
                    <a:gd name="connsiteY56" fmla="*/ 64641 h 394227"/>
                    <a:gd name="connsiteX57" fmla="*/ 181672 w 849129"/>
                    <a:gd name="connsiteY57" fmla="*/ 2318 h 39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849129" h="394227">
                      <a:moveTo>
                        <a:pt x="479574" y="322251"/>
                      </a:moveTo>
                      <a:cubicBezTo>
                        <a:pt x="487217" y="339785"/>
                        <a:pt x="490363" y="360016"/>
                        <a:pt x="483171" y="367209"/>
                      </a:cubicBezTo>
                      <a:cubicBezTo>
                        <a:pt x="460242" y="388789"/>
                        <a:pt x="416633" y="374852"/>
                        <a:pt x="381566" y="357768"/>
                      </a:cubicBezTo>
                      <a:cubicBezTo>
                        <a:pt x="389658" y="361814"/>
                        <a:pt x="411688" y="363612"/>
                        <a:pt x="417982" y="364062"/>
                      </a:cubicBezTo>
                      <a:cubicBezTo>
                        <a:pt x="456646" y="365860"/>
                        <a:pt x="480473" y="352822"/>
                        <a:pt x="479574" y="322251"/>
                      </a:cubicBezTo>
                      <a:close/>
                      <a:moveTo>
                        <a:pt x="293000" y="315057"/>
                      </a:moveTo>
                      <a:cubicBezTo>
                        <a:pt x="301541" y="332141"/>
                        <a:pt x="305138" y="350574"/>
                        <a:pt x="298395" y="357767"/>
                      </a:cubicBezTo>
                      <a:cubicBezTo>
                        <a:pt x="277264" y="380696"/>
                        <a:pt x="235903" y="374851"/>
                        <a:pt x="199487" y="360015"/>
                      </a:cubicBezTo>
                      <a:cubicBezTo>
                        <a:pt x="208029" y="363612"/>
                        <a:pt x="227811" y="361364"/>
                        <a:pt x="234554" y="361364"/>
                      </a:cubicBezTo>
                      <a:cubicBezTo>
                        <a:pt x="273218" y="360015"/>
                        <a:pt x="296147" y="345629"/>
                        <a:pt x="293000" y="315057"/>
                      </a:cubicBezTo>
                      <a:close/>
                      <a:moveTo>
                        <a:pt x="648617" y="294826"/>
                      </a:moveTo>
                      <a:cubicBezTo>
                        <a:pt x="652214" y="306066"/>
                        <a:pt x="654462" y="314158"/>
                        <a:pt x="656710" y="318654"/>
                      </a:cubicBezTo>
                      <a:cubicBezTo>
                        <a:pt x="659857" y="329894"/>
                        <a:pt x="661655" y="334839"/>
                        <a:pt x="662105" y="346528"/>
                      </a:cubicBezTo>
                      <a:cubicBezTo>
                        <a:pt x="661655" y="363163"/>
                        <a:pt x="653113" y="378449"/>
                        <a:pt x="637378" y="383844"/>
                      </a:cubicBezTo>
                      <a:cubicBezTo>
                        <a:pt x="605458" y="394633"/>
                        <a:pt x="565895" y="393734"/>
                        <a:pt x="543865" y="365860"/>
                      </a:cubicBezTo>
                      <a:cubicBezTo>
                        <a:pt x="529479" y="346978"/>
                        <a:pt x="520487" y="331692"/>
                        <a:pt x="520487" y="331692"/>
                      </a:cubicBezTo>
                      <a:cubicBezTo>
                        <a:pt x="531726" y="339784"/>
                        <a:pt x="541617" y="350574"/>
                        <a:pt x="547012" y="355070"/>
                      </a:cubicBezTo>
                      <a:cubicBezTo>
                        <a:pt x="566344" y="372154"/>
                        <a:pt x="584777" y="369007"/>
                        <a:pt x="609953" y="364511"/>
                      </a:cubicBezTo>
                      <a:cubicBezTo>
                        <a:pt x="635579" y="360016"/>
                        <a:pt x="637378" y="349226"/>
                        <a:pt x="645021" y="329444"/>
                      </a:cubicBezTo>
                      <a:cubicBezTo>
                        <a:pt x="648168" y="321352"/>
                        <a:pt x="647718" y="306965"/>
                        <a:pt x="648617" y="294826"/>
                      </a:cubicBezTo>
                      <a:close/>
                      <a:moveTo>
                        <a:pt x="93836" y="230537"/>
                      </a:moveTo>
                      <a:cubicBezTo>
                        <a:pt x="101928" y="228289"/>
                        <a:pt x="103727" y="237730"/>
                        <a:pt x="106424" y="243126"/>
                      </a:cubicBezTo>
                      <a:cubicBezTo>
                        <a:pt x="116764" y="262008"/>
                        <a:pt x="118113" y="266054"/>
                        <a:pt x="124407" y="278642"/>
                      </a:cubicBezTo>
                      <a:cubicBezTo>
                        <a:pt x="130252" y="291231"/>
                        <a:pt x="143739" y="302020"/>
                        <a:pt x="158126" y="316857"/>
                      </a:cubicBezTo>
                      <a:cubicBezTo>
                        <a:pt x="110470" y="308314"/>
                        <a:pt x="89340" y="286285"/>
                        <a:pt x="86643" y="249869"/>
                      </a:cubicBezTo>
                      <a:cubicBezTo>
                        <a:pt x="86193" y="242676"/>
                        <a:pt x="84395" y="232785"/>
                        <a:pt x="93836" y="230537"/>
                      </a:cubicBezTo>
                      <a:close/>
                      <a:moveTo>
                        <a:pt x="237096" y="101633"/>
                      </a:moveTo>
                      <a:cubicBezTo>
                        <a:pt x="238712" y="102828"/>
                        <a:pt x="240286" y="105441"/>
                        <a:pt x="241747" y="110049"/>
                      </a:cubicBezTo>
                      <a:cubicBezTo>
                        <a:pt x="257033" y="155007"/>
                        <a:pt x="267373" y="202663"/>
                        <a:pt x="292550" y="243125"/>
                      </a:cubicBezTo>
                      <a:cubicBezTo>
                        <a:pt x="293449" y="245373"/>
                        <a:pt x="260180" y="257961"/>
                        <a:pt x="260180" y="257961"/>
                      </a:cubicBezTo>
                      <a:cubicBezTo>
                        <a:pt x="210726" y="224692"/>
                        <a:pt x="195889" y="164448"/>
                        <a:pt x="223314" y="113646"/>
                      </a:cubicBezTo>
                      <a:cubicBezTo>
                        <a:pt x="227023" y="107239"/>
                        <a:pt x="232249" y="98051"/>
                        <a:pt x="237096" y="101633"/>
                      </a:cubicBezTo>
                      <a:close/>
                      <a:moveTo>
                        <a:pt x="392806" y="72733"/>
                      </a:moveTo>
                      <a:cubicBezTo>
                        <a:pt x="397302" y="70036"/>
                        <a:pt x="401348" y="74532"/>
                        <a:pt x="403147" y="79028"/>
                      </a:cubicBezTo>
                      <a:cubicBezTo>
                        <a:pt x="420680" y="114095"/>
                        <a:pt x="446306" y="149612"/>
                        <a:pt x="456646" y="189625"/>
                      </a:cubicBezTo>
                      <a:cubicBezTo>
                        <a:pt x="457096" y="190074"/>
                        <a:pt x="443159" y="195919"/>
                        <a:pt x="440911" y="197717"/>
                      </a:cubicBezTo>
                      <a:cubicBezTo>
                        <a:pt x="441361" y="197717"/>
                        <a:pt x="432818" y="208057"/>
                        <a:pt x="426974" y="212553"/>
                      </a:cubicBezTo>
                      <a:cubicBezTo>
                        <a:pt x="406743" y="174339"/>
                        <a:pt x="391907" y="135225"/>
                        <a:pt x="388759" y="89368"/>
                      </a:cubicBezTo>
                      <a:cubicBezTo>
                        <a:pt x="388310" y="83523"/>
                        <a:pt x="387411" y="75880"/>
                        <a:pt x="392806" y="72733"/>
                      </a:cubicBezTo>
                      <a:close/>
                      <a:moveTo>
                        <a:pt x="547012" y="43062"/>
                      </a:moveTo>
                      <a:cubicBezTo>
                        <a:pt x="580730" y="65991"/>
                        <a:pt x="598264" y="101058"/>
                        <a:pt x="617596" y="134777"/>
                      </a:cubicBezTo>
                      <a:cubicBezTo>
                        <a:pt x="654462" y="200415"/>
                        <a:pt x="690878" y="262008"/>
                        <a:pt x="726844" y="327646"/>
                      </a:cubicBezTo>
                      <a:cubicBezTo>
                        <a:pt x="747524" y="365410"/>
                        <a:pt x="770453" y="380246"/>
                        <a:pt x="801924" y="373503"/>
                      </a:cubicBezTo>
                      <a:cubicBezTo>
                        <a:pt x="822604" y="368557"/>
                        <a:pt x="849129" y="338436"/>
                        <a:pt x="849129" y="339784"/>
                      </a:cubicBezTo>
                      <a:cubicBezTo>
                        <a:pt x="849129" y="351923"/>
                        <a:pt x="849129" y="360015"/>
                        <a:pt x="843284" y="367209"/>
                      </a:cubicBezTo>
                      <a:cubicBezTo>
                        <a:pt x="837889" y="373503"/>
                        <a:pt x="781242" y="427902"/>
                        <a:pt x="730889" y="361814"/>
                      </a:cubicBezTo>
                      <a:cubicBezTo>
                        <a:pt x="721449" y="349675"/>
                        <a:pt x="682785" y="282239"/>
                        <a:pt x="662104" y="255713"/>
                      </a:cubicBezTo>
                      <a:cubicBezTo>
                        <a:pt x="646819" y="234583"/>
                        <a:pt x="607256" y="179285"/>
                        <a:pt x="547012" y="43062"/>
                      </a:cubicBezTo>
                      <a:close/>
                      <a:moveTo>
                        <a:pt x="181672" y="2318"/>
                      </a:moveTo>
                      <a:cubicBezTo>
                        <a:pt x="229946" y="-4483"/>
                        <a:pt x="280411" y="3498"/>
                        <a:pt x="316378" y="28674"/>
                      </a:cubicBezTo>
                      <a:cubicBezTo>
                        <a:pt x="306037" y="33620"/>
                        <a:pt x="290301" y="37217"/>
                        <a:pt x="280411" y="38116"/>
                      </a:cubicBezTo>
                      <a:cubicBezTo>
                        <a:pt x="249839" y="42162"/>
                        <a:pt x="218369" y="48906"/>
                        <a:pt x="190046" y="58796"/>
                      </a:cubicBezTo>
                      <a:cubicBezTo>
                        <a:pt x="116314" y="84423"/>
                        <a:pt x="70907" y="137473"/>
                        <a:pt x="64163" y="215700"/>
                      </a:cubicBezTo>
                      <a:cubicBezTo>
                        <a:pt x="61915" y="243574"/>
                        <a:pt x="56970" y="287183"/>
                        <a:pt x="60567" y="314608"/>
                      </a:cubicBezTo>
                      <a:cubicBezTo>
                        <a:pt x="45731" y="313259"/>
                        <a:pt x="24151" y="302020"/>
                        <a:pt x="20105" y="287633"/>
                      </a:cubicBezTo>
                      <a:cubicBezTo>
                        <a:pt x="20105" y="287633"/>
                        <a:pt x="-6871" y="221545"/>
                        <a:pt x="1672" y="179284"/>
                      </a:cubicBezTo>
                      <a:cubicBezTo>
                        <a:pt x="10663" y="135225"/>
                        <a:pt x="30445" y="97910"/>
                        <a:pt x="60117" y="64641"/>
                      </a:cubicBezTo>
                      <a:cubicBezTo>
                        <a:pt x="87317" y="30698"/>
                        <a:pt x="133399" y="9118"/>
                        <a:pt x="181672" y="2318"/>
                      </a:cubicBezTo>
                      <a:close/>
                    </a:path>
                  </a:pathLst>
                </a:custGeom>
                <a:solidFill>
                  <a:srgbClr val="EABB9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787E8A7C-45B5-4744-9041-736ADA931449}"/>
                    </a:ext>
                  </a:extLst>
                </p:cNvPr>
                <p:cNvSpPr/>
                <p:nvPr/>
              </p:nvSpPr>
              <p:spPr>
                <a:xfrm>
                  <a:off x="8368917" y="5675344"/>
                  <a:ext cx="791411" cy="377232"/>
                </a:xfrm>
                <a:custGeom>
                  <a:avLst/>
                  <a:gdLst>
                    <a:gd name="connsiteX0" fmla="*/ 609299 w 1191746"/>
                    <a:gd name="connsiteY0" fmla="*/ 543861 h 568055"/>
                    <a:gd name="connsiteX1" fmla="*/ 413647 w 1191746"/>
                    <a:gd name="connsiteY1" fmla="*/ 453820 h 568055"/>
                    <a:gd name="connsiteX2" fmla="*/ 368288 w 1191746"/>
                    <a:gd name="connsiteY2" fmla="*/ 385444 h 568055"/>
                    <a:gd name="connsiteX3" fmla="*/ 261999 w 1191746"/>
                    <a:gd name="connsiteY3" fmla="*/ 161357 h 568055"/>
                    <a:gd name="connsiteX4" fmla="*/ 249813 w 1191746"/>
                    <a:gd name="connsiteY4" fmla="*/ 264938 h 568055"/>
                    <a:gd name="connsiteX5" fmla="*/ 324283 w 1191746"/>
                    <a:gd name="connsiteY5" fmla="*/ 390183 h 568055"/>
                    <a:gd name="connsiteX6" fmla="*/ 356102 w 1191746"/>
                    <a:gd name="connsiteY6" fmla="*/ 456528 h 568055"/>
                    <a:gd name="connsiteX7" fmla="*/ 205131 w 1191746"/>
                    <a:gd name="connsiteY7" fmla="*/ 517458 h 568055"/>
                    <a:gd name="connsiteX8" fmla="*/ 66346 w 1191746"/>
                    <a:gd name="connsiteY8" fmla="*/ 455174 h 568055"/>
                    <a:gd name="connsiteX9" fmla="*/ 0 w 1191746"/>
                    <a:gd name="connsiteY9" fmla="*/ 453820 h 568055"/>
                    <a:gd name="connsiteX10" fmla="*/ 6093 w 1191746"/>
                    <a:gd name="connsiteY10" fmla="*/ 293371 h 568055"/>
                    <a:gd name="connsiteX11" fmla="*/ 202423 w 1191746"/>
                    <a:gd name="connsiteY11" fmla="*/ 55745 h 568055"/>
                    <a:gd name="connsiteX12" fmla="*/ 375734 w 1191746"/>
                    <a:gd name="connsiteY12" fmla="*/ 21218 h 568055"/>
                    <a:gd name="connsiteX13" fmla="*/ 565294 w 1191746"/>
                    <a:gd name="connsiteY13" fmla="*/ 20541 h 568055"/>
                    <a:gd name="connsiteX14" fmla="*/ 609976 w 1191746"/>
                    <a:gd name="connsiteY14" fmla="*/ 11063 h 568055"/>
                    <a:gd name="connsiteX15" fmla="*/ 1101478 w 1191746"/>
                    <a:gd name="connsiteY15" fmla="*/ 287279 h 568055"/>
                    <a:gd name="connsiteX16" fmla="*/ 1156314 w 1191746"/>
                    <a:gd name="connsiteY16" fmla="*/ 392890 h 568055"/>
                    <a:gd name="connsiteX17" fmla="*/ 1191518 w 1191746"/>
                    <a:gd name="connsiteY17" fmla="*/ 503241 h 568055"/>
                    <a:gd name="connsiteX18" fmla="*/ 1173916 w 1191746"/>
                    <a:gd name="connsiteY18" fmla="*/ 540476 h 568055"/>
                    <a:gd name="connsiteX19" fmla="*/ 1006698 w 1191746"/>
                    <a:gd name="connsiteY19" fmla="*/ 512719 h 568055"/>
                    <a:gd name="connsiteX20" fmla="*/ 890254 w 1191746"/>
                    <a:gd name="connsiteY20" fmla="*/ 303526 h 568055"/>
                    <a:gd name="connsiteX21" fmla="*/ 762978 w 1191746"/>
                    <a:gd name="connsiteY21" fmla="*/ 76055 h 568055"/>
                    <a:gd name="connsiteX22" fmla="*/ 844218 w 1191746"/>
                    <a:gd name="connsiteY22" fmla="*/ 277124 h 568055"/>
                    <a:gd name="connsiteX23" fmla="*/ 907179 w 1191746"/>
                    <a:gd name="connsiteY23" fmla="*/ 489701 h 568055"/>
                    <a:gd name="connsiteX24" fmla="*/ 752823 w 1191746"/>
                    <a:gd name="connsiteY24" fmla="*/ 547246 h 568055"/>
                    <a:gd name="connsiteX25" fmla="*/ 694601 w 1191746"/>
                    <a:gd name="connsiteY25" fmla="*/ 470745 h 568055"/>
                    <a:gd name="connsiteX26" fmla="*/ 511812 w 1191746"/>
                    <a:gd name="connsiteY26" fmla="*/ 108551 h 568055"/>
                    <a:gd name="connsiteX27" fmla="*/ 648565 w 1191746"/>
                    <a:gd name="connsiteY27" fmla="*/ 500533 h 568055"/>
                    <a:gd name="connsiteX28" fmla="*/ 609299 w 1191746"/>
                    <a:gd name="connsiteY28" fmla="*/ 543861 h 568055"/>
                    <a:gd name="connsiteX29" fmla="*/ 609299 w 1191746"/>
                    <a:gd name="connsiteY29" fmla="*/ 543861 h 56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91746" h="568055">
                      <a:moveTo>
                        <a:pt x="609299" y="543861"/>
                      </a:moveTo>
                      <a:cubicBezTo>
                        <a:pt x="557847" y="547246"/>
                        <a:pt x="470514" y="526259"/>
                        <a:pt x="413647" y="453820"/>
                      </a:cubicBezTo>
                      <a:cubicBezTo>
                        <a:pt x="396722" y="432156"/>
                        <a:pt x="383859" y="407108"/>
                        <a:pt x="368288" y="385444"/>
                      </a:cubicBezTo>
                      <a:cubicBezTo>
                        <a:pt x="360164" y="375965"/>
                        <a:pt x="278247" y="233119"/>
                        <a:pt x="261999" y="161357"/>
                      </a:cubicBezTo>
                      <a:cubicBezTo>
                        <a:pt x="231534" y="193853"/>
                        <a:pt x="232211" y="223641"/>
                        <a:pt x="249813" y="264938"/>
                      </a:cubicBezTo>
                      <a:cubicBezTo>
                        <a:pt x="264707" y="298788"/>
                        <a:pt x="320220" y="380028"/>
                        <a:pt x="324283" y="390183"/>
                      </a:cubicBezTo>
                      <a:cubicBezTo>
                        <a:pt x="333084" y="410493"/>
                        <a:pt x="347300" y="434188"/>
                        <a:pt x="356102" y="456528"/>
                      </a:cubicBezTo>
                      <a:cubicBezTo>
                        <a:pt x="377089" y="510688"/>
                        <a:pt x="361518" y="574326"/>
                        <a:pt x="205131" y="517458"/>
                      </a:cubicBezTo>
                      <a:cubicBezTo>
                        <a:pt x="205131" y="517458"/>
                        <a:pt x="134723" y="472776"/>
                        <a:pt x="66346" y="455174"/>
                      </a:cubicBezTo>
                      <a:cubicBezTo>
                        <a:pt x="54160" y="451789"/>
                        <a:pt x="12863" y="456528"/>
                        <a:pt x="0" y="453820"/>
                      </a:cubicBezTo>
                      <a:cubicBezTo>
                        <a:pt x="5416" y="400338"/>
                        <a:pt x="0" y="347531"/>
                        <a:pt x="6093" y="293371"/>
                      </a:cubicBezTo>
                      <a:cubicBezTo>
                        <a:pt x="18956" y="184375"/>
                        <a:pt x="95457" y="86887"/>
                        <a:pt x="202423" y="55745"/>
                      </a:cubicBezTo>
                      <a:cubicBezTo>
                        <a:pt x="258614" y="38820"/>
                        <a:pt x="318190" y="37466"/>
                        <a:pt x="375734" y="21218"/>
                      </a:cubicBezTo>
                      <a:cubicBezTo>
                        <a:pt x="438695" y="38820"/>
                        <a:pt x="502333" y="48975"/>
                        <a:pt x="565294" y="20541"/>
                      </a:cubicBezTo>
                      <a:cubicBezTo>
                        <a:pt x="580865" y="17156"/>
                        <a:pt x="595082" y="14448"/>
                        <a:pt x="609976" y="11063"/>
                      </a:cubicBezTo>
                      <a:cubicBezTo>
                        <a:pt x="849634" y="-42420"/>
                        <a:pt x="1012791" y="105843"/>
                        <a:pt x="1101478" y="287279"/>
                      </a:cubicBezTo>
                      <a:cubicBezTo>
                        <a:pt x="1118402" y="322483"/>
                        <a:pt x="1138712" y="357686"/>
                        <a:pt x="1156314" y="392890"/>
                      </a:cubicBezTo>
                      <a:cubicBezTo>
                        <a:pt x="1182041" y="444343"/>
                        <a:pt x="1193549" y="461268"/>
                        <a:pt x="1191518" y="503241"/>
                      </a:cubicBezTo>
                      <a:cubicBezTo>
                        <a:pt x="1190841" y="518135"/>
                        <a:pt x="1183394" y="529644"/>
                        <a:pt x="1173916" y="540476"/>
                      </a:cubicBezTo>
                      <a:cubicBezTo>
                        <a:pt x="1133297" y="585835"/>
                        <a:pt x="1048672" y="574326"/>
                        <a:pt x="1006698" y="512719"/>
                      </a:cubicBezTo>
                      <a:cubicBezTo>
                        <a:pt x="962016" y="446373"/>
                        <a:pt x="928843" y="373258"/>
                        <a:pt x="890254" y="303526"/>
                      </a:cubicBezTo>
                      <a:cubicBezTo>
                        <a:pt x="849634" y="231088"/>
                        <a:pt x="823231" y="143755"/>
                        <a:pt x="762978" y="76055"/>
                      </a:cubicBezTo>
                      <a:cubicBezTo>
                        <a:pt x="795474" y="149848"/>
                        <a:pt x="822554" y="212809"/>
                        <a:pt x="844218" y="277124"/>
                      </a:cubicBezTo>
                      <a:cubicBezTo>
                        <a:pt x="860466" y="325868"/>
                        <a:pt x="898378" y="436895"/>
                        <a:pt x="907179" y="489701"/>
                      </a:cubicBezTo>
                      <a:cubicBezTo>
                        <a:pt x="918688" y="557401"/>
                        <a:pt x="784642" y="575003"/>
                        <a:pt x="752823" y="547246"/>
                      </a:cubicBezTo>
                      <a:cubicBezTo>
                        <a:pt x="740637" y="537091"/>
                        <a:pt x="712880" y="510011"/>
                        <a:pt x="694601" y="470745"/>
                      </a:cubicBezTo>
                      <a:cubicBezTo>
                        <a:pt x="662782" y="403045"/>
                        <a:pt x="575449" y="179636"/>
                        <a:pt x="511812" y="108551"/>
                      </a:cubicBezTo>
                      <a:cubicBezTo>
                        <a:pt x="496917" y="216194"/>
                        <a:pt x="638410" y="430125"/>
                        <a:pt x="648565" y="500533"/>
                      </a:cubicBezTo>
                      <a:cubicBezTo>
                        <a:pt x="650596" y="524228"/>
                        <a:pt x="638410" y="543861"/>
                        <a:pt x="609299" y="543861"/>
                      </a:cubicBezTo>
                      <a:lnTo>
                        <a:pt x="609299" y="543861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42E520F-56FE-49A9-B876-F81B02157C67}"/>
                    </a:ext>
                  </a:extLst>
                </p:cNvPr>
                <p:cNvSpPr/>
                <p:nvPr/>
              </p:nvSpPr>
              <p:spPr>
                <a:xfrm>
                  <a:off x="9434420" y="5703425"/>
                  <a:ext cx="1066109" cy="446195"/>
                </a:xfrm>
                <a:custGeom>
                  <a:avLst/>
                  <a:gdLst>
                    <a:gd name="connsiteX0" fmla="*/ 1596364 w 1605399"/>
                    <a:gd name="connsiteY0" fmla="*/ 404763 h 671903"/>
                    <a:gd name="connsiteX1" fmla="*/ 1362799 w 1605399"/>
                    <a:gd name="connsiteY1" fmla="*/ 121778 h 671903"/>
                    <a:gd name="connsiteX2" fmla="*/ 1362799 w 1605399"/>
                    <a:gd name="connsiteY2" fmla="*/ 121778 h 671903"/>
                    <a:gd name="connsiteX3" fmla="*/ 1234169 w 1605399"/>
                    <a:gd name="connsiteY3" fmla="*/ 77096 h 671903"/>
                    <a:gd name="connsiteX4" fmla="*/ 819846 w 1605399"/>
                    <a:gd name="connsiteY4" fmla="*/ 21582 h 671903"/>
                    <a:gd name="connsiteX5" fmla="*/ 702725 w 1605399"/>
                    <a:gd name="connsiteY5" fmla="*/ 6688 h 671903"/>
                    <a:gd name="connsiteX6" fmla="*/ 590343 w 1605399"/>
                    <a:gd name="connsiteY6" fmla="*/ 6011 h 671903"/>
                    <a:gd name="connsiteX7" fmla="*/ 414323 w 1605399"/>
                    <a:gd name="connsiteY7" fmla="*/ 76419 h 671903"/>
                    <a:gd name="connsiteX8" fmla="*/ 238304 w 1605399"/>
                    <a:gd name="connsiteY8" fmla="*/ 189478 h 671903"/>
                    <a:gd name="connsiteX9" fmla="*/ 114413 w 1605399"/>
                    <a:gd name="connsiteY9" fmla="*/ 333002 h 671903"/>
                    <a:gd name="connsiteX10" fmla="*/ 90041 w 1605399"/>
                    <a:gd name="connsiteY10" fmla="*/ 358051 h 671903"/>
                    <a:gd name="connsiteX11" fmla="*/ 5416 w 1605399"/>
                    <a:gd name="connsiteY11" fmla="*/ 483295 h 671903"/>
                    <a:gd name="connsiteX12" fmla="*/ 0 w 1605399"/>
                    <a:gd name="connsiteY12" fmla="*/ 515114 h 671903"/>
                    <a:gd name="connsiteX13" fmla="*/ 4739 w 1605399"/>
                    <a:gd name="connsiteY13" fmla="*/ 527300 h 671903"/>
                    <a:gd name="connsiteX14" fmla="*/ 133369 w 1605399"/>
                    <a:gd name="connsiteY14" fmla="*/ 546256 h 671903"/>
                    <a:gd name="connsiteX15" fmla="*/ 235596 w 1605399"/>
                    <a:gd name="connsiteY15" fmla="*/ 563858 h 671903"/>
                    <a:gd name="connsiteX16" fmla="*/ 289756 w 1605399"/>
                    <a:gd name="connsiteY16" fmla="*/ 573336 h 671903"/>
                    <a:gd name="connsiteX17" fmla="*/ 336469 w 1605399"/>
                    <a:gd name="connsiteY17" fmla="*/ 563858 h 671903"/>
                    <a:gd name="connsiteX18" fmla="*/ 374380 w 1605399"/>
                    <a:gd name="connsiteY18" fmla="*/ 525269 h 671903"/>
                    <a:gd name="connsiteX19" fmla="*/ 587635 w 1605399"/>
                    <a:gd name="connsiteY19" fmla="*/ 282904 h 671903"/>
                    <a:gd name="connsiteX20" fmla="*/ 611330 w 1605399"/>
                    <a:gd name="connsiteY20" fmla="*/ 274779 h 671903"/>
                    <a:gd name="connsiteX21" fmla="*/ 441403 w 1605399"/>
                    <a:gd name="connsiteY21" fmla="*/ 522561 h 671903"/>
                    <a:gd name="connsiteX22" fmla="*/ 441403 w 1605399"/>
                    <a:gd name="connsiteY22" fmla="*/ 523238 h 671903"/>
                    <a:gd name="connsiteX23" fmla="*/ 440727 w 1605399"/>
                    <a:gd name="connsiteY23" fmla="*/ 566566 h 671903"/>
                    <a:gd name="connsiteX24" fmla="*/ 489470 w 1605399"/>
                    <a:gd name="connsiteY24" fmla="*/ 599062 h 671903"/>
                    <a:gd name="connsiteX25" fmla="*/ 635702 w 1605399"/>
                    <a:gd name="connsiteY25" fmla="*/ 512406 h 671903"/>
                    <a:gd name="connsiteX26" fmla="*/ 676999 w 1605399"/>
                    <a:gd name="connsiteY26" fmla="*/ 463662 h 671903"/>
                    <a:gd name="connsiteX27" fmla="*/ 802921 w 1605399"/>
                    <a:gd name="connsiteY27" fmla="*/ 361436 h 671903"/>
                    <a:gd name="connsiteX28" fmla="*/ 1076429 w 1605399"/>
                    <a:gd name="connsiteY28" fmla="*/ 263271 h 671903"/>
                    <a:gd name="connsiteX29" fmla="*/ 1150899 w 1605399"/>
                    <a:gd name="connsiteY29" fmla="*/ 262594 h 671903"/>
                    <a:gd name="connsiteX30" fmla="*/ 1077106 w 1605399"/>
                    <a:gd name="connsiteY30" fmla="*/ 288319 h 671903"/>
                    <a:gd name="connsiteX31" fmla="*/ 815784 w 1605399"/>
                    <a:gd name="connsiteY31" fmla="*/ 407471 h 671903"/>
                    <a:gd name="connsiteX32" fmla="*/ 664136 w 1605399"/>
                    <a:gd name="connsiteY32" fmla="*/ 517145 h 671903"/>
                    <a:gd name="connsiteX33" fmla="*/ 664813 w 1605399"/>
                    <a:gd name="connsiteY33" fmla="*/ 577398 h 671903"/>
                    <a:gd name="connsiteX34" fmla="*/ 950506 w 1605399"/>
                    <a:gd name="connsiteY34" fmla="*/ 550318 h 671903"/>
                    <a:gd name="connsiteX35" fmla="*/ 1096061 w 1605399"/>
                    <a:gd name="connsiteY35" fmla="*/ 519853 h 671903"/>
                    <a:gd name="connsiteX36" fmla="*/ 1184071 w 1605399"/>
                    <a:gd name="connsiteY36" fmla="*/ 553026 h 671903"/>
                    <a:gd name="connsiteX37" fmla="*/ 1328949 w 1605399"/>
                    <a:gd name="connsiteY37" fmla="*/ 643067 h 671903"/>
                    <a:gd name="connsiteX38" fmla="*/ 1417636 w 1605399"/>
                    <a:gd name="connsiteY38" fmla="*/ 671501 h 671903"/>
                    <a:gd name="connsiteX39" fmla="*/ 1569284 w 1605399"/>
                    <a:gd name="connsiteY39" fmla="*/ 662023 h 671903"/>
                    <a:gd name="connsiteX40" fmla="*/ 1596364 w 1605399"/>
                    <a:gd name="connsiteY40" fmla="*/ 404763 h 671903"/>
                    <a:gd name="connsiteX41" fmla="*/ 1596364 w 1605399"/>
                    <a:gd name="connsiteY41" fmla="*/ 404763 h 671903"/>
                    <a:gd name="connsiteX42" fmla="*/ 248459 w 1605399"/>
                    <a:gd name="connsiteY42" fmla="*/ 388516 h 671903"/>
                    <a:gd name="connsiteX43" fmla="*/ 248459 w 1605399"/>
                    <a:gd name="connsiteY43" fmla="*/ 388516 h 671903"/>
                    <a:gd name="connsiteX44" fmla="*/ 248459 w 1605399"/>
                    <a:gd name="connsiteY44" fmla="*/ 388516 h 671903"/>
                    <a:gd name="connsiteX45" fmla="*/ 248459 w 1605399"/>
                    <a:gd name="connsiteY45" fmla="*/ 388516 h 671903"/>
                    <a:gd name="connsiteX46" fmla="*/ 248459 w 1605399"/>
                    <a:gd name="connsiteY46" fmla="*/ 388516 h 671903"/>
                    <a:gd name="connsiteX47" fmla="*/ 249136 w 1605399"/>
                    <a:gd name="connsiteY47" fmla="*/ 387838 h 671903"/>
                    <a:gd name="connsiteX48" fmla="*/ 249136 w 1605399"/>
                    <a:gd name="connsiteY48" fmla="*/ 387838 h 671903"/>
                    <a:gd name="connsiteX49" fmla="*/ 249812 w 1605399"/>
                    <a:gd name="connsiteY49" fmla="*/ 385807 h 671903"/>
                    <a:gd name="connsiteX50" fmla="*/ 249136 w 1605399"/>
                    <a:gd name="connsiteY50" fmla="*/ 387838 h 671903"/>
                    <a:gd name="connsiteX51" fmla="*/ 249136 w 1605399"/>
                    <a:gd name="connsiteY51" fmla="*/ 387838 h 671903"/>
                    <a:gd name="connsiteX52" fmla="*/ 249136 w 1605399"/>
                    <a:gd name="connsiteY52" fmla="*/ 387838 h 67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605399" h="671903">
                      <a:moveTo>
                        <a:pt x="1596364" y="404763"/>
                      </a:moveTo>
                      <a:cubicBezTo>
                        <a:pt x="1566575" y="271394"/>
                        <a:pt x="1495491" y="171199"/>
                        <a:pt x="1362799" y="121778"/>
                      </a:cubicBezTo>
                      <a:lnTo>
                        <a:pt x="1362799" y="121778"/>
                      </a:lnTo>
                      <a:cubicBezTo>
                        <a:pt x="1309316" y="95375"/>
                        <a:pt x="1279529" y="83189"/>
                        <a:pt x="1234169" y="77096"/>
                      </a:cubicBezTo>
                      <a:cubicBezTo>
                        <a:pt x="1096739" y="57463"/>
                        <a:pt x="957954" y="40538"/>
                        <a:pt x="819846" y="21582"/>
                      </a:cubicBezTo>
                      <a:cubicBezTo>
                        <a:pt x="781257" y="16166"/>
                        <a:pt x="741314" y="10750"/>
                        <a:pt x="702725" y="6688"/>
                      </a:cubicBezTo>
                      <a:cubicBezTo>
                        <a:pt x="666167" y="-2790"/>
                        <a:pt x="628255" y="-1436"/>
                        <a:pt x="590343" y="6011"/>
                      </a:cubicBezTo>
                      <a:cubicBezTo>
                        <a:pt x="530090" y="27675"/>
                        <a:pt x="477285" y="71003"/>
                        <a:pt x="414323" y="76419"/>
                      </a:cubicBezTo>
                      <a:cubicBezTo>
                        <a:pt x="331730" y="83866"/>
                        <a:pt x="286371" y="136672"/>
                        <a:pt x="238304" y="189478"/>
                      </a:cubicBezTo>
                      <a:cubicBezTo>
                        <a:pt x="194976" y="235514"/>
                        <a:pt x="155710" y="284934"/>
                        <a:pt x="114413" y="333002"/>
                      </a:cubicBezTo>
                      <a:cubicBezTo>
                        <a:pt x="108320" y="340448"/>
                        <a:pt x="97488" y="350603"/>
                        <a:pt x="90041" y="358051"/>
                      </a:cubicBezTo>
                      <a:cubicBezTo>
                        <a:pt x="50775" y="391901"/>
                        <a:pt x="25049" y="436582"/>
                        <a:pt x="5416" y="483295"/>
                      </a:cubicBezTo>
                      <a:cubicBezTo>
                        <a:pt x="2708" y="494127"/>
                        <a:pt x="0" y="504959"/>
                        <a:pt x="0" y="515114"/>
                      </a:cubicBezTo>
                      <a:cubicBezTo>
                        <a:pt x="677" y="519853"/>
                        <a:pt x="2031" y="523915"/>
                        <a:pt x="4739" y="527300"/>
                      </a:cubicBezTo>
                      <a:cubicBezTo>
                        <a:pt x="45359" y="570628"/>
                        <a:pt x="94780" y="560473"/>
                        <a:pt x="133369" y="546256"/>
                      </a:cubicBezTo>
                      <a:cubicBezTo>
                        <a:pt x="201069" y="513083"/>
                        <a:pt x="228826" y="563181"/>
                        <a:pt x="235596" y="563858"/>
                      </a:cubicBezTo>
                      <a:cubicBezTo>
                        <a:pt x="251844" y="560473"/>
                        <a:pt x="273507" y="567243"/>
                        <a:pt x="289756" y="573336"/>
                      </a:cubicBezTo>
                      <a:cubicBezTo>
                        <a:pt x="303972" y="574013"/>
                        <a:pt x="322929" y="570628"/>
                        <a:pt x="336469" y="563858"/>
                      </a:cubicBezTo>
                      <a:cubicBezTo>
                        <a:pt x="353394" y="552349"/>
                        <a:pt x="377089" y="527300"/>
                        <a:pt x="374380" y="525269"/>
                      </a:cubicBezTo>
                      <a:cubicBezTo>
                        <a:pt x="446142" y="437259"/>
                        <a:pt x="511135" y="359404"/>
                        <a:pt x="587635" y="282904"/>
                      </a:cubicBezTo>
                      <a:cubicBezTo>
                        <a:pt x="593728" y="276811"/>
                        <a:pt x="603883" y="273426"/>
                        <a:pt x="611330" y="274779"/>
                      </a:cubicBezTo>
                      <a:cubicBezTo>
                        <a:pt x="550400" y="353988"/>
                        <a:pt x="477285" y="427104"/>
                        <a:pt x="441403" y="522561"/>
                      </a:cubicBezTo>
                      <a:lnTo>
                        <a:pt x="441403" y="523238"/>
                      </a:lnTo>
                      <a:cubicBezTo>
                        <a:pt x="433280" y="552349"/>
                        <a:pt x="438695" y="560473"/>
                        <a:pt x="440727" y="566566"/>
                      </a:cubicBezTo>
                      <a:cubicBezTo>
                        <a:pt x="446142" y="580783"/>
                        <a:pt x="469837" y="597031"/>
                        <a:pt x="489470" y="599062"/>
                      </a:cubicBezTo>
                      <a:cubicBezTo>
                        <a:pt x="560555" y="606509"/>
                        <a:pt x="618100" y="530008"/>
                        <a:pt x="635702" y="512406"/>
                      </a:cubicBezTo>
                      <a:cubicBezTo>
                        <a:pt x="635702" y="512406"/>
                        <a:pt x="669552" y="471109"/>
                        <a:pt x="676999" y="463662"/>
                      </a:cubicBezTo>
                      <a:cubicBezTo>
                        <a:pt x="726420" y="411533"/>
                        <a:pt x="748761" y="395286"/>
                        <a:pt x="802921" y="361436"/>
                      </a:cubicBezTo>
                      <a:cubicBezTo>
                        <a:pt x="885515" y="301183"/>
                        <a:pt x="955923" y="265302"/>
                        <a:pt x="1076429" y="263271"/>
                      </a:cubicBezTo>
                      <a:cubicBezTo>
                        <a:pt x="1103509" y="262594"/>
                        <a:pt x="1129234" y="263948"/>
                        <a:pt x="1150899" y="262594"/>
                      </a:cubicBezTo>
                      <a:cubicBezTo>
                        <a:pt x="1131942" y="270041"/>
                        <a:pt x="1109601" y="277488"/>
                        <a:pt x="1077106" y="288319"/>
                      </a:cubicBezTo>
                      <a:cubicBezTo>
                        <a:pt x="984356" y="316077"/>
                        <a:pt x="903794" y="369559"/>
                        <a:pt x="815784" y="407471"/>
                      </a:cubicBezTo>
                      <a:cubicBezTo>
                        <a:pt x="762978" y="440644"/>
                        <a:pt x="703402" y="464339"/>
                        <a:pt x="664136" y="517145"/>
                      </a:cubicBezTo>
                      <a:cubicBezTo>
                        <a:pt x="653981" y="538809"/>
                        <a:pt x="653304" y="558442"/>
                        <a:pt x="664813" y="577398"/>
                      </a:cubicBezTo>
                      <a:cubicBezTo>
                        <a:pt x="683092" y="599739"/>
                        <a:pt x="804275" y="599062"/>
                        <a:pt x="950506" y="550318"/>
                      </a:cubicBezTo>
                      <a:cubicBezTo>
                        <a:pt x="989096" y="537455"/>
                        <a:pt x="1056796" y="525269"/>
                        <a:pt x="1096061" y="519853"/>
                      </a:cubicBezTo>
                      <a:cubicBezTo>
                        <a:pt x="1117726" y="516468"/>
                        <a:pt x="1165116" y="536101"/>
                        <a:pt x="1184071" y="553026"/>
                      </a:cubicBezTo>
                      <a:cubicBezTo>
                        <a:pt x="1207089" y="573336"/>
                        <a:pt x="1320825" y="641036"/>
                        <a:pt x="1328949" y="643067"/>
                      </a:cubicBezTo>
                      <a:cubicBezTo>
                        <a:pt x="1358737" y="651868"/>
                        <a:pt x="1385817" y="669470"/>
                        <a:pt x="1417636" y="671501"/>
                      </a:cubicBezTo>
                      <a:cubicBezTo>
                        <a:pt x="1467734" y="671501"/>
                        <a:pt x="1519186" y="674886"/>
                        <a:pt x="1569284" y="662023"/>
                      </a:cubicBezTo>
                      <a:cubicBezTo>
                        <a:pt x="1599072" y="580106"/>
                        <a:pt x="1617350" y="494804"/>
                        <a:pt x="1596364" y="404763"/>
                      </a:cubicBezTo>
                      <a:lnTo>
                        <a:pt x="1596364" y="404763"/>
                      </a:lnTo>
                      <a:close/>
                      <a:moveTo>
                        <a:pt x="248459" y="388516"/>
                      </a:moveTo>
                      <a:cubicBezTo>
                        <a:pt x="248459" y="388516"/>
                        <a:pt x="249136" y="387838"/>
                        <a:pt x="248459" y="388516"/>
                      </a:cubicBezTo>
                      <a:cubicBezTo>
                        <a:pt x="249136" y="387838"/>
                        <a:pt x="249136" y="387838"/>
                        <a:pt x="248459" y="388516"/>
                      </a:cubicBezTo>
                      <a:cubicBezTo>
                        <a:pt x="249136" y="387838"/>
                        <a:pt x="249136" y="387838"/>
                        <a:pt x="248459" y="388516"/>
                      </a:cubicBezTo>
                      <a:lnTo>
                        <a:pt x="248459" y="388516"/>
                      </a:lnTo>
                      <a:close/>
                      <a:moveTo>
                        <a:pt x="249136" y="387838"/>
                      </a:moveTo>
                      <a:lnTo>
                        <a:pt x="249136" y="387838"/>
                      </a:lnTo>
                      <a:cubicBezTo>
                        <a:pt x="249136" y="387162"/>
                        <a:pt x="249812" y="387162"/>
                        <a:pt x="249812" y="385807"/>
                      </a:cubicBezTo>
                      <a:lnTo>
                        <a:pt x="249136" y="387838"/>
                      </a:lnTo>
                      <a:lnTo>
                        <a:pt x="249136" y="387838"/>
                      </a:lnTo>
                      <a:lnTo>
                        <a:pt x="249136" y="387838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F3F4353-6930-4AB5-8913-83C01FC037FE}"/>
                    </a:ext>
                  </a:extLst>
                </p:cNvPr>
                <p:cNvSpPr/>
                <p:nvPr/>
              </p:nvSpPr>
              <p:spPr>
                <a:xfrm>
                  <a:off x="9478029" y="5760016"/>
                  <a:ext cx="1021895" cy="390626"/>
                </a:xfrm>
                <a:custGeom>
                  <a:avLst/>
                  <a:gdLst>
                    <a:gd name="connsiteX0" fmla="*/ 651532 w 1021895"/>
                    <a:gd name="connsiteY0" fmla="*/ 87922 h 390626"/>
                    <a:gd name="connsiteX1" fmla="*/ 714382 w 1021895"/>
                    <a:gd name="connsiteY1" fmla="*/ 107001 h 390626"/>
                    <a:gd name="connsiteX2" fmla="*/ 714831 w 1021895"/>
                    <a:gd name="connsiteY2" fmla="*/ 117791 h 390626"/>
                    <a:gd name="connsiteX3" fmla="*/ 670323 w 1021895"/>
                    <a:gd name="connsiteY3" fmla="*/ 118240 h 390626"/>
                    <a:gd name="connsiteX4" fmla="*/ 481949 w 1021895"/>
                    <a:gd name="connsiteY4" fmla="*/ 191971 h 390626"/>
                    <a:gd name="connsiteX5" fmla="*/ 385740 w 1021895"/>
                    <a:gd name="connsiteY5" fmla="*/ 277841 h 390626"/>
                    <a:gd name="connsiteX6" fmla="*/ 371802 w 1021895"/>
                    <a:gd name="connsiteY6" fmla="*/ 294925 h 390626"/>
                    <a:gd name="connsiteX7" fmla="*/ 321000 w 1021895"/>
                    <a:gd name="connsiteY7" fmla="*/ 337635 h 390626"/>
                    <a:gd name="connsiteX8" fmla="*/ 277841 w 1021895"/>
                    <a:gd name="connsiteY8" fmla="*/ 345727 h 390626"/>
                    <a:gd name="connsiteX9" fmla="*/ 246370 w 1021895"/>
                    <a:gd name="connsiteY9" fmla="*/ 309761 h 390626"/>
                    <a:gd name="connsiteX10" fmla="*/ 268399 w 1021895"/>
                    <a:gd name="connsiteY10" fmla="*/ 318753 h 390626"/>
                    <a:gd name="connsiteX11" fmla="*/ 351121 w 1021895"/>
                    <a:gd name="connsiteY11" fmla="*/ 284135 h 390626"/>
                    <a:gd name="connsiteX12" fmla="*/ 552983 w 1021895"/>
                    <a:gd name="connsiteY12" fmla="*/ 109249 h 390626"/>
                    <a:gd name="connsiteX13" fmla="*/ 613227 w 1021895"/>
                    <a:gd name="connsiteY13" fmla="*/ 89173 h 390626"/>
                    <a:gd name="connsiteX14" fmla="*/ 651532 w 1021895"/>
                    <a:gd name="connsiteY14" fmla="*/ 87922 h 390626"/>
                    <a:gd name="connsiteX15" fmla="*/ 854201 w 1021895"/>
                    <a:gd name="connsiteY15" fmla="*/ 19783 h 390626"/>
                    <a:gd name="connsiteX16" fmla="*/ 1017398 w 1021895"/>
                    <a:gd name="connsiteY16" fmla="*/ 217149 h 390626"/>
                    <a:gd name="connsiteX17" fmla="*/ 998066 w 1021895"/>
                    <a:gd name="connsiteY17" fmla="*/ 383043 h 390626"/>
                    <a:gd name="connsiteX18" fmla="*/ 763836 w 1021895"/>
                    <a:gd name="connsiteY18" fmla="*/ 328644 h 390626"/>
                    <a:gd name="connsiteX19" fmla="*/ 684710 w 1021895"/>
                    <a:gd name="connsiteY19" fmla="*/ 293577 h 390626"/>
                    <a:gd name="connsiteX20" fmla="*/ 585802 w 1021895"/>
                    <a:gd name="connsiteY20" fmla="*/ 312909 h 390626"/>
                    <a:gd name="connsiteX21" fmla="*/ 500831 w 1021895"/>
                    <a:gd name="connsiteY21" fmla="*/ 334938 h 390626"/>
                    <a:gd name="connsiteX22" fmla="*/ 403723 w 1021895"/>
                    <a:gd name="connsiteY22" fmla="*/ 331341 h 390626"/>
                    <a:gd name="connsiteX23" fmla="*/ 392033 w 1021895"/>
                    <a:gd name="connsiteY23" fmla="*/ 309762 h 390626"/>
                    <a:gd name="connsiteX24" fmla="*/ 646945 w 1021895"/>
                    <a:gd name="connsiteY24" fmla="*/ 266603 h 390626"/>
                    <a:gd name="connsiteX25" fmla="*/ 798902 w 1021895"/>
                    <a:gd name="connsiteY25" fmla="*/ 293127 h 390626"/>
                    <a:gd name="connsiteX26" fmla="*/ 866790 w 1021895"/>
                    <a:gd name="connsiteY26" fmla="*/ 346627 h 390626"/>
                    <a:gd name="connsiteX27" fmla="*/ 961650 w 1021895"/>
                    <a:gd name="connsiteY27" fmla="*/ 361913 h 390626"/>
                    <a:gd name="connsiteX28" fmla="*/ 988175 w 1021895"/>
                    <a:gd name="connsiteY28" fmla="*/ 296274 h 390626"/>
                    <a:gd name="connsiteX29" fmla="*/ 900508 w 1021895"/>
                    <a:gd name="connsiteY29" fmla="*/ 68338 h 390626"/>
                    <a:gd name="connsiteX30" fmla="*/ 854201 w 1021895"/>
                    <a:gd name="connsiteY30" fmla="*/ 19783 h 390626"/>
                    <a:gd name="connsiteX31" fmla="*/ 489143 w 1021895"/>
                    <a:gd name="connsiteY31" fmla="*/ 0 h 390626"/>
                    <a:gd name="connsiteX32" fmla="*/ 361462 w 1021895"/>
                    <a:gd name="connsiteY32" fmla="*/ 126782 h 390626"/>
                    <a:gd name="connsiteX33" fmla="*/ 335836 w 1021895"/>
                    <a:gd name="connsiteY33" fmla="*/ 150160 h 390626"/>
                    <a:gd name="connsiteX34" fmla="*/ 238727 w 1021895"/>
                    <a:gd name="connsiteY34" fmla="*/ 257609 h 390626"/>
                    <a:gd name="connsiteX35" fmla="*/ 211303 w 1021895"/>
                    <a:gd name="connsiteY35" fmla="*/ 292226 h 390626"/>
                    <a:gd name="connsiteX36" fmla="*/ 207706 w 1021895"/>
                    <a:gd name="connsiteY36" fmla="*/ 295824 h 390626"/>
                    <a:gd name="connsiteX37" fmla="*/ 178033 w 1021895"/>
                    <a:gd name="connsiteY37" fmla="*/ 322798 h 390626"/>
                    <a:gd name="connsiteX38" fmla="*/ 108349 w 1021895"/>
                    <a:gd name="connsiteY38" fmla="*/ 318752 h 390626"/>
                    <a:gd name="connsiteX39" fmla="*/ 40462 w 1021895"/>
                    <a:gd name="connsiteY39" fmla="*/ 311559 h 390626"/>
                    <a:gd name="connsiteX40" fmla="*/ 0 w 1021895"/>
                    <a:gd name="connsiteY40" fmla="*/ 316953 h 390626"/>
                    <a:gd name="connsiteX41" fmla="*/ 84521 w 1021895"/>
                    <a:gd name="connsiteY41" fmla="*/ 245020 h 390626"/>
                    <a:gd name="connsiteX42" fmla="*/ 117789 w 1021895"/>
                    <a:gd name="connsiteY42" fmla="*/ 201862 h 390626"/>
                    <a:gd name="connsiteX43" fmla="*/ 98009 w 1021895"/>
                    <a:gd name="connsiteY43" fmla="*/ 252214 h 390626"/>
                    <a:gd name="connsiteX44" fmla="*/ 111946 w 1021895"/>
                    <a:gd name="connsiteY44" fmla="*/ 307063 h 390626"/>
                    <a:gd name="connsiteX45" fmla="*/ 172189 w 1021895"/>
                    <a:gd name="connsiteY45" fmla="*/ 285933 h 390626"/>
                    <a:gd name="connsiteX46" fmla="*/ 394731 w 1021895"/>
                    <a:gd name="connsiteY46" fmla="*/ 56647 h 390626"/>
                    <a:gd name="connsiteX47" fmla="*/ 489143 w 1021895"/>
                    <a:gd name="connsiteY47" fmla="*/ 0 h 39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21895" h="390626">
                      <a:moveTo>
                        <a:pt x="651532" y="87922"/>
                      </a:moveTo>
                      <a:cubicBezTo>
                        <a:pt x="686280" y="90832"/>
                        <a:pt x="709577" y="103966"/>
                        <a:pt x="714382" y="107001"/>
                      </a:cubicBezTo>
                      <a:cubicBezTo>
                        <a:pt x="721575" y="112396"/>
                        <a:pt x="722024" y="120038"/>
                        <a:pt x="714831" y="117791"/>
                      </a:cubicBezTo>
                      <a:cubicBezTo>
                        <a:pt x="709437" y="118240"/>
                        <a:pt x="687857" y="118240"/>
                        <a:pt x="670323" y="118240"/>
                      </a:cubicBezTo>
                      <a:cubicBezTo>
                        <a:pt x="597491" y="116442"/>
                        <a:pt x="537697" y="150610"/>
                        <a:pt x="481949" y="191971"/>
                      </a:cubicBezTo>
                      <a:cubicBezTo>
                        <a:pt x="445533" y="215799"/>
                        <a:pt x="411815" y="242324"/>
                        <a:pt x="385740" y="277841"/>
                      </a:cubicBezTo>
                      <a:cubicBezTo>
                        <a:pt x="380794" y="284135"/>
                        <a:pt x="376748" y="289530"/>
                        <a:pt x="371802" y="294925"/>
                      </a:cubicBezTo>
                      <a:cubicBezTo>
                        <a:pt x="359663" y="307513"/>
                        <a:pt x="342130" y="322349"/>
                        <a:pt x="321000" y="337635"/>
                      </a:cubicBezTo>
                      <a:cubicBezTo>
                        <a:pt x="304815" y="345727"/>
                        <a:pt x="298521" y="347975"/>
                        <a:pt x="277841" y="345727"/>
                      </a:cubicBezTo>
                      <a:cubicBezTo>
                        <a:pt x="264803" y="341232"/>
                        <a:pt x="246370" y="331790"/>
                        <a:pt x="246370" y="309761"/>
                      </a:cubicBezTo>
                      <a:cubicBezTo>
                        <a:pt x="252214" y="309761"/>
                        <a:pt x="256261" y="316954"/>
                        <a:pt x="268399" y="318753"/>
                      </a:cubicBezTo>
                      <a:cubicBezTo>
                        <a:pt x="309761" y="325496"/>
                        <a:pt x="322348" y="319652"/>
                        <a:pt x="351121" y="284135"/>
                      </a:cubicBezTo>
                      <a:cubicBezTo>
                        <a:pt x="408219" y="213551"/>
                        <a:pt x="473408" y="151059"/>
                        <a:pt x="552983" y="109249"/>
                      </a:cubicBezTo>
                      <a:cubicBezTo>
                        <a:pt x="574451" y="98010"/>
                        <a:pt x="594738" y="91912"/>
                        <a:pt x="613227" y="89173"/>
                      </a:cubicBezTo>
                      <a:cubicBezTo>
                        <a:pt x="627094" y="87118"/>
                        <a:pt x="639949" y="86952"/>
                        <a:pt x="651532" y="87922"/>
                      </a:cubicBezTo>
                      <a:close/>
                      <a:moveTo>
                        <a:pt x="854201" y="19783"/>
                      </a:moveTo>
                      <a:cubicBezTo>
                        <a:pt x="942768" y="53502"/>
                        <a:pt x="989974" y="109250"/>
                        <a:pt x="1017398" y="217149"/>
                      </a:cubicBezTo>
                      <a:cubicBezTo>
                        <a:pt x="1017398" y="217149"/>
                        <a:pt x="1035831" y="316505"/>
                        <a:pt x="998066" y="383043"/>
                      </a:cubicBezTo>
                      <a:cubicBezTo>
                        <a:pt x="925684" y="400577"/>
                        <a:pt x="842961" y="389787"/>
                        <a:pt x="763836" y="328644"/>
                      </a:cubicBezTo>
                      <a:cubicBezTo>
                        <a:pt x="753046" y="320102"/>
                        <a:pt x="710336" y="290430"/>
                        <a:pt x="684710" y="293577"/>
                      </a:cubicBezTo>
                      <a:lnTo>
                        <a:pt x="585802" y="312909"/>
                      </a:lnTo>
                      <a:cubicBezTo>
                        <a:pt x="561974" y="320102"/>
                        <a:pt x="526457" y="329094"/>
                        <a:pt x="500831" y="334938"/>
                      </a:cubicBezTo>
                      <a:cubicBezTo>
                        <a:pt x="483747" y="338984"/>
                        <a:pt x="441487" y="338984"/>
                        <a:pt x="403723" y="331341"/>
                      </a:cubicBezTo>
                      <a:cubicBezTo>
                        <a:pt x="394731" y="329544"/>
                        <a:pt x="387088" y="321900"/>
                        <a:pt x="392033" y="309762"/>
                      </a:cubicBezTo>
                      <a:cubicBezTo>
                        <a:pt x="393831" y="307963"/>
                        <a:pt x="580407" y="286383"/>
                        <a:pt x="646945" y="266603"/>
                      </a:cubicBezTo>
                      <a:cubicBezTo>
                        <a:pt x="704490" y="249518"/>
                        <a:pt x="754395" y="249968"/>
                        <a:pt x="798902" y="293127"/>
                      </a:cubicBezTo>
                      <a:cubicBezTo>
                        <a:pt x="820033" y="313808"/>
                        <a:pt x="842512" y="330442"/>
                        <a:pt x="866790" y="346627"/>
                      </a:cubicBezTo>
                      <a:cubicBezTo>
                        <a:pt x="890617" y="362362"/>
                        <a:pt x="933776" y="374951"/>
                        <a:pt x="961650" y="361913"/>
                      </a:cubicBezTo>
                      <a:cubicBezTo>
                        <a:pt x="990873" y="347976"/>
                        <a:pt x="988625" y="316056"/>
                        <a:pt x="988175" y="296274"/>
                      </a:cubicBezTo>
                      <a:cubicBezTo>
                        <a:pt x="986827" y="205909"/>
                        <a:pt x="965247" y="132628"/>
                        <a:pt x="900508" y="68338"/>
                      </a:cubicBezTo>
                      <a:cubicBezTo>
                        <a:pt x="887470" y="54850"/>
                        <a:pt x="863192" y="44960"/>
                        <a:pt x="854201" y="19783"/>
                      </a:cubicBezTo>
                      <a:close/>
                      <a:moveTo>
                        <a:pt x="489143" y="0"/>
                      </a:moveTo>
                      <a:cubicBezTo>
                        <a:pt x="445084" y="40912"/>
                        <a:pt x="401025" y="81824"/>
                        <a:pt x="361462" y="126782"/>
                      </a:cubicBezTo>
                      <a:cubicBezTo>
                        <a:pt x="352471" y="134425"/>
                        <a:pt x="344378" y="142067"/>
                        <a:pt x="335836" y="150160"/>
                      </a:cubicBezTo>
                      <a:cubicBezTo>
                        <a:pt x="300769" y="183429"/>
                        <a:pt x="269748" y="220294"/>
                        <a:pt x="238727" y="257609"/>
                      </a:cubicBezTo>
                      <a:cubicBezTo>
                        <a:pt x="229286" y="268849"/>
                        <a:pt x="221643" y="281886"/>
                        <a:pt x="211303" y="292226"/>
                      </a:cubicBezTo>
                      <a:cubicBezTo>
                        <a:pt x="209953" y="293576"/>
                        <a:pt x="209055" y="294474"/>
                        <a:pt x="207706" y="295824"/>
                      </a:cubicBezTo>
                      <a:cubicBezTo>
                        <a:pt x="198264" y="305265"/>
                        <a:pt x="189273" y="315156"/>
                        <a:pt x="178033" y="322798"/>
                      </a:cubicBezTo>
                      <a:cubicBezTo>
                        <a:pt x="169042" y="327294"/>
                        <a:pt x="129029" y="343478"/>
                        <a:pt x="108349" y="318752"/>
                      </a:cubicBezTo>
                      <a:cubicBezTo>
                        <a:pt x="86769" y="304365"/>
                        <a:pt x="64740" y="298072"/>
                        <a:pt x="40462" y="311559"/>
                      </a:cubicBezTo>
                      <a:cubicBezTo>
                        <a:pt x="36416" y="314256"/>
                        <a:pt x="13038" y="320999"/>
                        <a:pt x="0" y="316953"/>
                      </a:cubicBezTo>
                      <a:cubicBezTo>
                        <a:pt x="39563" y="303916"/>
                        <a:pt x="64290" y="270198"/>
                        <a:pt x="84521" y="245020"/>
                      </a:cubicBezTo>
                      <a:cubicBezTo>
                        <a:pt x="95761" y="231084"/>
                        <a:pt x="101605" y="212202"/>
                        <a:pt x="117789" y="201862"/>
                      </a:cubicBezTo>
                      <a:cubicBezTo>
                        <a:pt x="111046" y="218496"/>
                        <a:pt x="103853" y="235130"/>
                        <a:pt x="98009" y="252214"/>
                      </a:cubicBezTo>
                      <a:cubicBezTo>
                        <a:pt x="91714" y="273345"/>
                        <a:pt x="86769" y="293576"/>
                        <a:pt x="111946" y="307063"/>
                      </a:cubicBezTo>
                      <a:cubicBezTo>
                        <a:pt x="137572" y="314705"/>
                        <a:pt x="155105" y="301668"/>
                        <a:pt x="172189" y="285933"/>
                      </a:cubicBezTo>
                      <a:cubicBezTo>
                        <a:pt x="251764" y="214000"/>
                        <a:pt x="315605" y="128580"/>
                        <a:pt x="394731" y="56647"/>
                      </a:cubicBezTo>
                      <a:cubicBezTo>
                        <a:pt x="422155" y="31920"/>
                        <a:pt x="453177" y="12588"/>
                        <a:pt x="489143" y="0"/>
                      </a:cubicBezTo>
                      <a:close/>
                    </a:path>
                  </a:pathLst>
                </a:custGeom>
                <a:solidFill>
                  <a:srgbClr val="EDBE98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4">
            <a:extLst>
              <a:ext uri="{FF2B5EF4-FFF2-40B4-BE49-F238E27FC236}">
                <a16:creationId xmlns:a16="http://schemas.microsoft.com/office/drawing/2014/main" id="{6221CB22-5E23-41A0-B7A0-D15E01530885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1774734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/>
          <p:nvPr/>
        </p:nvGrpSpPr>
        <p:grpSpPr>
          <a:xfrm>
            <a:off x="2329066" y="2041016"/>
            <a:ext cx="7293737" cy="3050171"/>
            <a:chOff x="1589316" y="2417926"/>
            <a:chExt cx="5867399" cy="2328246"/>
          </a:xfrm>
        </p:grpSpPr>
        <p:sp>
          <p:nvSpPr>
            <p:cNvPr id="10" name="Oval 9"/>
            <p:cNvSpPr/>
            <p:nvPr/>
          </p:nvSpPr>
          <p:spPr>
            <a:xfrm>
              <a:off x="1589316" y="4438412"/>
              <a:ext cx="5867399" cy="30776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  <a:alpha val="0"/>
                  </a:schemeClr>
                </a:gs>
                <a:gs pos="0">
                  <a:schemeClr val="tx1">
                    <a:alpha val="59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1"/>
            <p:cNvGrpSpPr/>
            <p:nvPr/>
          </p:nvGrpSpPr>
          <p:grpSpPr>
            <a:xfrm>
              <a:off x="2251010" y="2417923"/>
              <a:ext cx="4632783" cy="2204059"/>
              <a:chOff x="1250950" y="914400"/>
              <a:chExt cx="6398080" cy="3043918"/>
            </a:xfrm>
            <a:effectLst/>
          </p:grpSpPr>
          <p:sp>
            <p:nvSpPr>
              <p:cNvPr id="13" name="Rounded Rectangle 12"/>
              <p:cNvSpPr/>
              <p:nvPr/>
            </p:nvSpPr>
            <p:spPr>
              <a:xfrm>
                <a:off x="1257300" y="3834040"/>
                <a:ext cx="6391730" cy="12427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 Same Side Corner Rectangle 13"/>
              <p:cNvSpPr/>
              <p:nvPr/>
            </p:nvSpPr>
            <p:spPr>
              <a:xfrm>
                <a:off x="2209800" y="914400"/>
                <a:ext cx="4605211" cy="2757714"/>
              </a:xfrm>
              <a:prstGeom prst="round2SameRect">
                <a:avLst>
                  <a:gd name="adj1" fmla="val 5842"/>
                  <a:gd name="adj2" fmla="val 0"/>
                </a:avLst>
              </a:prstGeom>
              <a:gradFill>
                <a:gsLst>
                  <a:gs pos="0">
                    <a:schemeClr val="tx1"/>
                  </a:gs>
                  <a:gs pos="5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38100">
                <a:gradFill flip="none" rotWithShape="1">
                  <a:gsLst>
                    <a:gs pos="0">
                      <a:schemeClr val="bg1">
                        <a:lumMod val="79000"/>
                      </a:schemeClr>
                    </a:gs>
                    <a:gs pos="100000">
                      <a:schemeClr val="bg1">
                        <a:lumMod val="87000"/>
                      </a:schemeClr>
                    </a:gs>
                    <a:gs pos="51000">
                      <a:schemeClr val="bg1">
                        <a:lumMod val="95000"/>
                      </a:schemeClr>
                    </a:gs>
                  </a:gsLst>
                  <a:lin ang="13500000" scaled="1"/>
                  <a:tileRect/>
                </a:gradFill>
              </a:ln>
              <a:effectLst/>
              <a:scene3d>
                <a:camera prst="orthographicFront"/>
                <a:lightRig rig="threePt" dir="t"/>
              </a:scene3d>
              <a:sp3d>
                <a:bevelT w="50800" h="508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40705" y="1074057"/>
                <a:ext cx="4343400" cy="243504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57300" y="3659414"/>
                <a:ext cx="6391729" cy="21771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250950" y="3877128"/>
                <a:ext cx="6391729" cy="0"/>
              </a:xfrm>
              <a:prstGeom prst="line">
                <a:avLst/>
              </a:prstGeom>
              <a:ln w="31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3000"/>
                        <a:alpha val="46000"/>
                      </a:schemeClr>
                    </a:gs>
                  </a:gsLst>
                  <a:lin ang="10800000" scaled="1"/>
                  <a:tileRect/>
                </a:gradFill>
              </a:ln>
              <a:effectLst>
                <a:outerShdw blurRad="12700" dir="5400000" algn="t" rotWithShape="0">
                  <a:schemeClr val="bg1">
                    <a:lumMod val="75000"/>
                    <a:alpha val="64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7085489" y="3730171"/>
                <a:ext cx="267654" cy="365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 Single Corner Rectangle 18"/>
              <p:cNvSpPr/>
              <p:nvPr/>
            </p:nvSpPr>
            <p:spPr>
              <a:xfrm rot="10800000" flipH="1">
                <a:off x="7366908" y="3659414"/>
                <a:ext cx="282121" cy="298904"/>
              </a:xfrm>
              <a:prstGeom prst="round1Rect">
                <a:avLst>
                  <a:gd name="adj" fmla="val 21302"/>
                </a:avLst>
              </a:prstGeom>
              <a:gradFill>
                <a:gsLst>
                  <a:gs pos="0">
                    <a:schemeClr val="bg1">
                      <a:alpha val="64000"/>
                    </a:schemeClr>
                  </a:gs>
                  <a:gs pos="100000">
                    <a:schemeClr val="bg1">
                      <a:lumMod val="83000"/>
                      <a:alpha val="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 Single Corner Rectangle 19"/>
              <p:cNvSpPr/>
              <p:nvPr/>
            </p:nvSpPr>
            <p:spPr>
              <a:xfrm rot="10800000">
                <a:off x="1257296" y="3659414"/>
                <a:ext cx="282121" cy="298904"/>
              </a:xfrm>
              <a:prstGeom prst="round1Rect">
                <a:avLst>
                  <a:gd name="adj" fmla="val 21302"/>
                </a:avLst>
              </a:prstGeom>
              <a:gradFill>
                <a:gsLst>
                  <a:gs pos="0">
                    <a:schemeClr val="bg1">
                      <a:alpha val="64000"/>
                    </a:schemeClr>
                  </a:gs>
                  <a:gs pos="100000">
                    <a:schemeClr val="bg1">
                      <a:lumMod val="83000"/>
                      <a:alpha val="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 Same Side Corner Rectangle 20"/>
              <p:cNvSpPr/>
              <p:nvPr/>
            </p:nvSpPr>
            <p:spPr>
              <a:xfrm rot="10800000">
                <a:off x="3931784" y="3672340"/>
                <a:ext cx="1042761" cy="10590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innerShdw blurRad="25400" dist="127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 Same Side Corner Rectangle 19"/>
              <p:cNvSpPr/>
              <p:nvPr/>
            </p:nvSpPr>
            <p:spPr>
              <a:xfrm>
                <a:off x="4592183" y="914400"/>
                <a:ext cx="2240418" cy="2757714"/>
              </a:xfrm>
              <a:custGeom>
                <a:avLst/>
                <a:gdLst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2757714 h 2757714"/>
                  <a:gd name="connsiteX7" fmla="*/ 0 w 4605211"/>
                  <a:gd name="connsiteY7" fmla="*/ 161106 h 2757714"/>
                  <a:gd name="connsiteX8" fmla="*/ 161106 w 4605211"/>
                  <a:gd name="connsiteY8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161106 h 2757714"/>
                  <a:gd name="connsiteX7" fmla="*/ 161106 w 4605211"/>
                  <a:gd name="connsiteY7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161106 h 2757714"/>
                  <a:gd name="connsiteX7" fmla="*/ 161106 w 4605211"/>
                  <a:gd name="connsiteY7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161106 w 4605211"/>
                  <a:gd name="connsiteY6" fmla="*/ 0 h 2757714"/>
                  <a:gd name="connsiteX0" fmla="*/ 37552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3755206 w 4605211"/>
                  <a:gd name="connsiteY6" fmla="*/ 0 h 2757714"/>
                  <a:gd name="connsiteX0" fmla="*/ 1735906 w 2585911"/>
                  <a:gd name="connsiteY0" fmla="*/ 0 h 2757714"/>
                  <a:gd name="connsiteX1" fmla="*/ 2424805 w 2585911"/>
                  <a:gd name="connsiteY1" fmla="*/ 0 h 2757714"/>
                  <a:gd name="connsiteX2" fmla="*/ 2585911 w 2585911"/>
                  <a:gd name="connsiteY2" fmla="*/ 161106 h 2757714"/>
                  <a:gd name="connsiteX3" fmla="*/ 2585911 w 2585911"/>
                  <a:gd name="connsiteY3" fmla="*/ 2757714 h 2757714"/>
                  <a:gd name="connsiteX4" fmla="*/ 2585911 w 2585911"/>
                  <a:gd name="connsiteY4" fmla="*/ 2757714 h 2757714"/>
                  <a:gd name="connsiteX5" fmla="*/ 0 w 2585911"/>
                  <a:gd name="connsiteY5" fmla="*/ 2732314 h 2757714"/>
                  <a:gd name="connsiteX6" fmla="*/ 1735906 w 2585911"/>
                  <a:gd name="connsiteY6" fmla="*/ 0 h 2757714"/>
                  <a:gd name="connsiteX0" fmla="*/ 1147198 w 1997203"/>
                  <a:gd name="connsiteY0" fmla="*/ 0 h 2757714"/>
                  <a:gd name="connsiteX1" fmla="*/ 1836097 w 1997203"/>
                  <a:gd name="connsiteY1" fmla="*/ 0 h 2757714"/>
                  <a:gd name="connsiteX2" fmla="*/ 1997203 w 1997203"/>
                  <a:gd name="connsiteY2" fmla="*/ 161106 h 2757714"/>
                  <a:gd name="connsiteX3" fmla="*/ 1997203 w 1997203"/>
                  <a:gd name="connsiteY3" fmla="*/ 2757714 h 2757714"/>
                  <a:gd name="connsiteX4" fmla="*/ 1997203 w 1997203"/>
                  <a:gd name="connsiteY4" fmla="*/ 2757714 h 2757714"/>
                  <a:gd name="connsiteX5" fmla="*/ 0 w 1997203"/>
                  <a:gd name="connsiteY5" fmla="*/ 2732314 h 2757714"/>
                  <a:gd name="connsiteX6" fmla="*/ 1147198 w 1997203"/>
                  <a:gd name="connsiteY6" fmla="*/ 0 h 275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7203" h="2757714">
                    <a:moveTo>
                      <a:pt x="1147198" y="0"/>
                    </a:moveTo>
                    <a:lnTo>
                      <a:pt x="1836097" y="0"/>
                    </a:lnTo>
                    <a:cubicBezTo>
                      <a:pt x="1925073" y="0"/>
                      <a:pt x="1997203" y="72130"/>
                      <a:pt x="1997203" y="161106"/>
                    </a:cubicBezTo>
                    <a:lnTo>
                      <a:pt x="1997203" y="2757714"/>
                    </a:lnTo>
                    <a:lnTo>
                      <a:pt x="1997203" y="2757714"/>
                    </a:lnTo>
                    <a:lnTo>
                      <a:pt x="0" y="2732314"/>
                    </a:lnTo>
                    <a:lnTo>
                      <a:pt x="1147198" y="0"/>
                    </a:lnTo>
                    <a:close/>
                  </a:path>
                </a:pathLst>
              </a:custGeom>
              <a:gradFill flip="none" rotWithShape="1">
                <a:gsLst>
                  <a:gs pos="21000">
                    <a:schemeClr val="bg1">
                      <a:alpha val="1000"/>
                    </a:schemeClr>
                  </a:gs>
                  <a:gs pos="100000">
                    <a:schemeClr val="bg1">
                      <a:alpha val="32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014688" y="2942872"/>
            <a:ext cx="429078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Terima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sha" pitchFamily="34" charset="-79"/>
                <a:cs typeface="Gisha" pitchFamily="34" charset="-79"/>
              </a:rPr>
              <a:t>Kasih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2B01F-D1A7-469F-87F7-AC0B5517116F}"/>
              </a:ext>
            </a:extLst>
          </p:cNvPr>
          <p:cNvSpPr txBox="1"/>
          <p:nvPr/>
        </p:nvSpPr>
        <p:spPr>
          <a:xfrm>
            <a:off x="3411268" y="5384800"/>
            <a:ext cx="523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Helpdesk : tpp@um.ac.id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680" y="365125"/>
            <a:ext cx="9850120" cy="1325563"/>
          </a:xfrm>
        </p:spPr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525963"/>
          </a:xfrm>
        </p:spPr>
        <p:txBody>
          <a:bodyPr/>
          <a:lstStyle/>
          <a:p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menghasilkan</a:t>
            </a:r>
            <a:r>
              <a:rPr lang="en-US" sz="2500" dirty="0"/>
              <a:t> </a:t>
            </a:r>
            <a:r>
              <a:rPr lang="en-US" sz="2500" dirty="0" err="1"/>
              <a:t>karya</a:t>
            </a:r>
            <a:r>
              <a:rPr lang="en-US" sz="2500" dirty="0"/>
              <a:t> </a:t>
            </a:r>
            <a:r>
              <a:rPr lang="en-US" sz="2500" dirty="0" err="1"/>
              <a:t>ilmiah</a:t>
            </a:r>
            <a:r>
              <a:rPr lang="en-US" sz="2500" dirty="0"/>
              <a:t> yang </a:t>
            </a:r>
            <a:r>
              <a:rPr lang="en-US" sz="2500" dirty="0" err="1"/>
              <a:t>berkualitas</a:t>
            </a:r>
            <a:r>
              <a:rPr lang="en-US" sz="2500" dirty="0"/>
              <a:t>, </a:t>
            </a:r>
            <a:r>
              <a:rPr lang="en-US" sz="2500" dirty="0" err="1"/>
              <a:t>merujuk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karya</a:t>
            </a:r>
            <a:r>
              <a:rPr lang="en-US" sz="2500" dirty="0"/>
              <a:t> </a:t>
            </a:r>
            <a:r>
              <a:rPr lang="en-US" sz="2500" dirty="0" err="1"/>
              <a:t>ilmiah</a:t>
            </a:r>
            <a:r>
              <a:rPr lang="en-US" sz="2500" dirty="0"/>
              <a:t> yang </a:t>
            </a:r>
            <a:r>
              <a:rPr lang="en-US" sz="2500" dirty="0" err="1"/>
              <a:t>relevan</a:t>
            </a:r>
            <a:r>
              <a:rPr lang="en-US" sz="2500" dirty="0"/>
              <a:t> </a:t>
            </a: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salah</a:t>
            </a:r>
            <a:r>
              <a:rPr lang="en-US" sz="2500" dirty="0"/>
              <a:t> </a:t>
            </a:r>
            <a:r>
              <a:rPr lang="en-US" sz="2500" dirty="0" err="1"/>
              <a:t>satu</a:t>
            </a:r>
            <a:r>
              <a:rPr lang="en-US" sz="2500" dirty="0"/>
              <a:t> </a:t>
            </a:r>
            <a:r>
              <a:rPr lang="en-US" sz="2500" dirty="0" err="1"/>
              <a:t>aspek</a:t>
            </a:r>
            <a:r>
              <a:rPr lang="en-US" sz="2500" dirty="0"/>
              <a:t> </a:t>
            </a:r>
            <a:r>
              <a:rPr lang="en-US" sz="2500" dirty="0" err="1"/>
              <a:t>penting</a:t>
            </a:r>
            <a:r>
              <a:rPr lang="en-US" sz="2500" dirty="0"/>
              <a:t>.</a:t>
            </a:r>
          </a:p>
          <a:p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merujuk</a:t>
            </a:r>
            <a:r>
              <a:rPr lang="en-US" sz="2500" dirty="0"/>
              <a:t> </a:t>
            </a:r>
            <a:r>
              <a:rPr lang="en-US" sz="2500" dirty="0" err="1"/>
              <a:t>suatu</a:t>
            </a:r>
            <a:r>
              <a:rPr lang="en-US" sz="2500" dirty="0"/>
              <a:t> </a:t>
            </a:r>
            <a:r>
              <a:rPr lang="en-US" sz="2500" dirty="0" err="1"/>
              <a:t>karya</a:t>
            </a:r>
            <a:r>
              <a:rPr lang="en-US" sz="2500" dirty="0"/>
              <a:t> </a:t>
            </a:r>
            <a:r>
              <a:rPr lang="en-US" sz="2500" dirty="0" err="1"/>
              <a:t>ilmiah</a:t>
            </a:r>
            <a:r>
              <a:rPr lang="en-US" sz="2500" dirty="0"/>
              <a:t>, </a:t>
            </a:r>
            <a:r>
              <a:rPr lang="en-US" sz="2500" dirty="0" err="1"/>
              <a:t>mencantumkan</a:t>
            </a:r>
            <a:r>
              <a:rPr lang="en-US" sz="2500" dirty="0"/>
              <a:t> </a:t>
            </a:r>
            <a:r>
              <a:rPr lang="en-US" sz="2500" dirty="0" err="1"/>
              <a:t>karya</a:t>
            </a:r>
            <a:r>
              <a:rPr lang="en-US" sz="2500" dirty="0"/>
              <a:t> </a:t>
            </a:r>
            <a:r>
              <a:rPr lang="en-US" sz="2500" dirty="0" err="1"/>
              <a:t>tersebut</a:t>
            </a:r>
            <a:r>
              <a:rPr lang="en-US" sz="2500" dirty="0"/>
              <a:t> </a:t>
            </a:r>
            <a:r>
              <a:rPr lang="en-US" sz="2500" dirty="0" err="1"/>
              <a:t>sebagai</a:t>
            </a:r>
            <a:r>
              <a:rPr lang="en-US" sz="2500" dirty="0"/>
              <a:t> </a:t>
            </a:r>
            <a:r>
              <a:rPr lang="en-US" sz="2500" dirty="0" err="1"/>
              <a:t>sumber</a:t>
            </a:r>
            <a:r>
              <a:rPr lang="en-US" sz="2500" dirty="0"/>
              <a:t> </a:t>
            </a:r>
            <a:r>
              <a:rPr lang="en-US" sz="2500" dirty="0" err="1"/>
              <a:t>referensi</a:t>
            </a:r>
            <a:r>
              <a:rPr lang="en-US" sz="2500" dirty="0"/>
              <a:t> </a:t>
            </a:r>
            <a:r>
              <a:rPr lang="en-US" sz="2500" dirty="0" err="1"/>
              <a:t>merupakan</a:t>
            </a:r>
            <a:r>
              <a:rPr lang="en-US" sz="2500" dirty="0"/>
              <a:t> </a:t>
            </a:r>
            <a:r>
              <a:rPr lang="en-US" sz="2500" dirty="0" err="1"/>
              <a:t>bagian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etika</a:t>
            </a:r>
            <a:r>
              <a:rPr lang="en-US" sz="2500" dirty="0"/>
              <a:t> </a:t>
            </a:r>
            <a:r>
              <a:rPr lang="en-US" sz="2500" dirty="0" err="1"/>
              <a:t>ilmiah</a:t>
            </a:r>
            <a:r>
              <a:rPr lang="en-US" sz="2500" dirty="0"/>
              <a:t> (</a:t>
            </a:r>
            <a:r>
              <a:rPr lang="en-US" sz="2500" dirty="0" err="1"/>
              <a:t>memberi</a:t>
            </a:r>
            <a:r>
              <a:rPr lang="en-US" sz="2500" dirty="0"/>
              <a:t> </a:t>
            </a:r>
            <a:r>
              <a:rPr lang="en-US" sz="2500" dirty="0" err="1"/>
              <a:t>pengakuan</a:t>
            </a:r>
            <a:r>
              <a:rPr lang="en-US" sz="2500" dirty="0"/>
              <a:t>/</a:t>
            </a:r>
            <a:r>
              <a:rPr lang="en-US" sz="2500" dirty="0" err="1"/>
              <a:t>penghargaan</a:t>
            </a:r>
            <a:r>
              <a:rPr lang="en-US" sz="2500" dirty="0"/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dirty="0" err="1"/>
              <a:t>inspirasi</a:t>
            </a:r>
            <a:r>
              <a:rPr lang="en-US" sz="2500" dirty="0"/>
              <a:t>, </a:t>
            </a:r>
            <a:r>
              <a:rPr lang="en-US" sz="2500" dirty="0" err="1"/>
              <a:t>pengetahuan</a:t>
            </a:r>
            <a:r>
              <a:rPr lang="en-US" sz="2500" dirty="0"/>
              <a:t>, </a:t>
            </a:r>
            <a:r>
              <a:rPr lang="en-US" sz="2500" dirty="0" err="1"/>
              <a:t>dan</a:t>
            </a:r>
            <a:r>
              <a:rPr lang="en-US" sz="2500" dirty="0"/>
              <a:t> data agar </a:t>
            </a:r>
            <a:r>
              <a:rPr lang="en-US" sz="2500" dirty="0" err="1"/>
              <a:t>terhindar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plagiasi</a:t>
            </a:r>
            <a:r>
              <a:rPr lang="en-US" sz="2500" dirty="0"/>
              <a:t>).</a:t>
            </a:r>
          </a:p>
          <a:p>
            <a:r>
              <a:rPr lang="en-US" sz="2500" dirty="0" err="1"/>
              <a:t>Fakta</a:t>
            </a:r>
            <a:r>
              <a:rPr lang="en-US" sz="2500" dirty="0"/>
              <a:t> di </a:t>
            </a:r>
            <a:r>
              <a:rPr lang="en-US" sz="2500" dirty="0" err="1"/>
              <a:t>lapangan</a:t>
            </a:r>
            <a:r>
              <a:rPr lang="en-US" sz="2500" dirty="0"/>
              <a:t>, </a:t>
            </a:r>
            <a:r>
              <a:rPr lang="en-US" sz="2500" dirty="0" err="1"/>
              <a:t>sering</a:t>
            </a:r>
            <a:r>
              <a:rPr lang="en-US" sz="2500" dirty="0"/>
              <a:t> </a:t>
            </a:r>
            <a:r>
              <a:rPr lang="en-US" sz="2500" dirty="0" err="1"/>
              <a:t>ditemukan</a:t>
            </a:r>
            <a:r>
              <a:rPr lang="en-US" sz="2500" dirty="0"/>
              <a:t> </a:t>
            </a:r>
            <a:r>
              <a:rPr lang="en-US" sz="2500" dirty="0" err="1"/>
              <a:t>tindakan</a:t>
            </a:r>
            <a:r>
              <a:rPr lang="en-US" sz="2500" dirty="0"/>
              <a:t> </a:t>
            </a:r>
            <a:r>
              <a:rPr lang="en-US" sz="2500" dirty="0" err="1"/>
              <a:t>plagiasi</a:t>
            </a:r>
            <a:r>
              <a:rPr lang="en-US" sz="2500" dirty="0"/>
              <a:t> </a:t>
            </a:r>
            <a:r>
              <a:rPr lang="en-US" sz="2500" dirty="0" err="1"/>
              <a:t>karena</a:t>
            </a:r>
            <a:r>
              <a:rPr lang="en-US" sz="2500" dirty="0"/>
              <a:t> “</a:t>
            </a:r>
            <a:r>
              <a:rPr lang="en-US" sz="2500" dirty="0" err="1"/>
              <a:t>ketidaktahuan</a:t>
            </a:r>
            <a:r>
              <a:rPr lang="en-US" sz="2500" dirty="0"/>
              <a:t>” </a:t>
            </a:r>
            <a:r>
              <a:rPr lang="en-US" sz="2500" dirty="0" err="1"/>
              <a:t>penulis</a:t>
            </a:r>
            <a:r>
              <a:rPr lang="en-US" sz="2500" dirty="0"/>
              <a:t>,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bahkan</a:t>
            </a:r>
            <a:r>
              <a:rPr lang="en-US" sz="2500" dirty="0"/>
              <a:t> </a:t>
            </a:r>
            <a:r>
              <a:rPr lang="en-US" sz="2500" dirty="0" err="1"/>
              <a:t>ada</a:t>
            </a:r>
            <a:r>
              <a:rPr lang="en-US" sz="2500" dirty="0"/>
              <a:t> </a:t>
            </a:r>
            <a:r>
              <a:rPr lang="en-US" sz="2500" dirty="0" err="1"/>
              <a:t>beberapa</a:t>
            </a:r>
            <a:r>
              <a:rPr lang="en-US" sz="2500" dirty="0"/>
              <a:t> </a:t>
            </a:r>
            <a:r>
              <a:rPr lang="en-US" sz="2500" dirty="0" err="1"/>
              <a:t>kasus</a:t>
            </a:r>
            <a:r>
              <a:rPr lang="en-US" sz="2500" dirty="0"/>
              <a:t> </a:t>
            </a:r>
            <a:r>
              <a:rPr lang="en-US" sz="2500" dirty="0" err="1"/>
              <a:t>plagiasi</a:t>
            </a:r>
            <a:r>
              <a:rPr lang="en-US" sz="2500" dirty="0"/>
              <a:t> “</a:t>
            </a:r>
            <a:r>
              <a:rPr lang="en-US" sz="2500" dirty="0" err="1"/>
              <a:t>disengaja</a:t>
            </a:r>
            <a:r>
              <a:rPr lang="en-US" sz="2500" dirty="0"/>
              <a:t>”.</a:t>
            </a:r>
          </a:p>
          <a:p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D851D-58FD-49A0-A412-24393552A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5224-8355-4BA8-8B7C-28E36596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36" y="365125"/>
            <a:ext cx="9890763" cy="1325563"/>
          </a:xfrm>
        </p:spPr>
        <p:txBody>
          <a:bodyPr/>
          <a:lstStyle/>
          <a:p>
            <a:r>
              <a:rPr lang="id-ID" dirty="0"/>
              <a:t>Pendahuluan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6EF5063-F690-43A2-9148-34BCA3B115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C6AEE-D077-47ED-9FC9-BCFFB6E3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/>
              <a:t>Reference Manager - ZOTERO- Rr. Poppy Puspitasari, Ph.D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0FB8F-7D99-4E59-8230-AE06D2ED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4CD4B-C3CE-4901-AFE5-2BA706728CB4}" type="slidenum">
              <a:rPr lang="id-ID" smtClean="0"/>
              <a:pPr/>
              <a:t>4</a:t>
            </a:fld>
            <a:endParaRPr lang="id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BFE55E-074D-46B6-8AAE-9008160F0255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39BC99-4E32-4045-BCE3-F329DF2C4E27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6CCC99-AB95-4DE4-9771-3D4A84DEA697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75FB4A5-8617-44F3-9EC8-51529112D548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3" name="Chord 12">
                  <a:extLst>
                    <a:ext uri="{FF2B5EF4-FFF2-40B4-BE49-F238E27FC236}">
                      <a16:creationId xmlns:a16="http://schemas.microsoft.com/office/drawing/2014/main" id="{B9E6BF55-193D-4EED-A729-7A4B0245D841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C0D9EAA-30EA-430F-9C1F-1FE4EE69F058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Chord 11">
                <a:extLst>
                  <a:ext uri="{FF2B5EF4-FFF2-40B4-BE49-F238E27FC236}">
                    <a16:creationId xmlns:a16="http://schemas.microsoft.com/office/drawing/2014/main" id="{FA27B1A1-F8C5-4629-A157-F01F9B045B7B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07A2DC-587A-4970-BA9E-3C1A4E38DB43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DA249F-45A4-4B4C-9FD6-BA37D3C00B44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3C11DE-BAFB-40D0-93A6-0D6E26EFD10F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39D78F2-526F-4DC7-B46B-DF83F33BAA76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0" name="Chord 19">
                  <a:extLst>
                    <a:ext uri="{FF2B5EF4-FFF2-40B4-BE49-F238E27FC236}">
                      <a16:creationId xmlns:a16="http://schemas.microsoft.com/office/drawing/2014/main" id="{43D02EBE-6848-419C-B4ED-CD1C8829374B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1AA98B9-353E-4573-9C91-12BE504427C0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Chord 18">
                <a:extLst>
                  <a:ext uri="{FF2B5EF4-FFF2-40B4-BE49-F238E27FC236}">
                    <a16:creationId xmlns:a16="http://schemas.microsoft.com/office/drawing/2014/main" id="{E898F564-003B-44DF-A17C-A7658F93D3CC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32D4E802-EC07-463F-B6B5-36942E8B558D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A60BB91-6991-4707-A39F-FEBD536192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1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40" y="365125"/>
            <a:ext cx="9839960" cy="1325563"/>
          </a:xfrm>
        </p:spPr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574" y="141763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err="1"/>
              <a:t>Secara</a:t>
            </a:r>
            <a:r>
              <a:rPr lang="en-US" sz="2500" dirty="0"/>
              <a:t> </a:t>
            </a:r>
            <a:r>
              <a:rPr lang="en-US" sz="2500" dirty="0" err="1"/>
              <a:t>umum</a:t>
            </a:r>
            <a:r>
              <a:rPr lang="en-US" sz="2500" dirty="0"/>
              <a:t>, </a:t>
            </a:r>
            <a:r>
              <a:rPr lang="en-US" sz="2500" dirty="0" err="1"/>
              <a:t>beberapa</a:t>
            </a:r>
            <a:r>
              <a:rPr lang="en-US" sz="2500" dirty="0"/>
              <a:t> </a:t>
            </a:r>
            <a:r>
              <a:rPr lang="en-US" sz="2500" dirty="0" err="1"/>
              <a:t>softawares</a:t>
            </a:r>
            <a:r>
              <a:rPr lang="en-US" sz="2500" dirty="0"/>
              <a:t> </a:t>
            </a:r>
            <a:r>
              <a:rPr lang="en-US" sz="2500" dirty="0" err="1"/>
              <a:t>sitasi</a:t>
            </a:r>
            <a:r>
              <a:rPr lang="en-US" sz="2500" dirty="0"/>
              <a:t> </a:t>
            </a:r>
            <a:r>
              <a:rPr lang="en-US" sz="2500" dirty="0" err="1"/>
              <a:t>antara</a:t>
            </a:r>
            <a:r>
              <a:rPr lang="en-US" sz="2500" dirty="0"/>
              <a:t> lain: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err="1"/>
              <a:t>Zotero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 err="1"/>
              <a:t>Mendeley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EndNote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err="1"/>
              <a:t>RefWorks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Paper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 err="1"/>
              <a:t>Docear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 err="1"/>
              <a:t>ReadCube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 err="1"/>
              <a:t>dll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945FB-30BB-430B-8BC4-951AB9272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1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40" y="365125"/>
            <a:ext cx="9585960" cy="1325563"/>
          </a:xfrm>
        </p:spPr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525963"/>
          </a:xfrm>
        </p:spPr>
        <p:txBody>
          <a:bodyPr/>
          <a:lstStyle/>
          <a:p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demikian</a:t>
            </a:r>
            <a:r>
              <a:rPr lang="en-US" sz="2500" dirty="0"/>
              <a:t>, </a:t>
            </a:r>
            <a:r>
              <a:rPr lang="en-US" sz="2500" dirty="0" err="1"/>
              <a:t>pemahaman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sekaligus</a:t>
            </a:r>
            <a:r>
              <a:rPr lang="en-US" sz="2500" dirty="0"/>
              <a:t> </a:t>
            </a:r>
            <a:r>
              <a:rPr lang="en-US" sz="2500" dirty="0" err="1"/>
              <a:t>praktek</a:t>
            </a:r>
            <a:r>
              <a:rPr lang="en-US" sz="2500" dirty="0"/>
              <a:t> </a:t>
            </a:r>
            <a:r>
              <a:rPr lang="en-US" sz="2500" dirty="0" err="1"/>
              <a:t>pengelolaan</a:t>
            </a:r>
            <a:r>
              <a:rPr lang="en-US" sz="2500" dirty="0"/>
              <a:t> </a:t>
            </a:r>
            <a:r>
              <a:rPr lang="en-US" sz="2500" dirty="0" err="1"/>
              <a:t>referensi</a:t>
            </a:r>
            <a:r>
              <a:rPr lang="en-US" sz="2500" dirty="0"/>
              <a:t> </a:t>
            </a:r>
            <a:r>
              <a:rPr lang="en-US" sz="2500" dirty="0" err="1"/>
              <a:t>memjadi</a:t>
            </a:r>
            <a:r>
              <a:rPr lang="en-US" sz="2500" dirty="0"/>
              <a:t> </a:t>
            </a:r>
            <a:r>
              <a:rPr lang="en-US" sz="2500" dirty="0" err="1"/>
              <a:t>penting</a:t>
            </a:r>
            <a:r>
              <a:rPr lang="en-US" sz="2500" dirty="0"/>
              <a:t> </a:t>
            </a:r>
            <a:r>
              <a:rPr lang="en-US" sz="2500" dirty="0" err="1"/>
              <a:t>bagi</a:t>
            </a:r>
            <a:r>
              <a:rPr lang="en-US" sz="2500" dirty="0"/>
              <a:t> </a:t>
            </a:r>
            <a:r>
              <a:rPr lang="en-US" sz="2500" dirty="0" err="1"/>
              <a:t>banyak</a:t>
            </a:r>
            <a:r>
              <a:rPr lang="en-US" sz="2500" dirty="0"/>
              <a:t> </a:t>
            </a:r>
            <a:r>
              <a:rPr lang="en-US" sz="2500" dirty="0" err="1"/>
              <a:t>pihak</a:t>
            </a:r>
            <a:r>
              <a:rPr lang="en-US" sz="2500" dirty="0"/>
              <a:t> (</a:t>
            </a:r>
            <a:r>
              <a:rPr lang="en-US" sz="2500" dirty="0" err="1"/>
              <a:t>Dosen</a:t>
            </a:r>
            <a:r>
              <a:rPr lang="en-US" sz="2500" dirty="0"/>
              <a:t>/</a:t>
            </a:r>
            <a:r>
              <a:rPr lang="en-US" sz="2500" dirty="0" err="1"/>
              <a:t>peneliti</a:t>
            </a:r>
            <a:r>
              <a:rPr lang="en-US" sz="2500" dirty="0"/>
              <a:t>, </a:t>
            </a:r>
            <a:r>
              <a:rPr lang="en-US" sz="2500" dirty="0" err="1"/>
              <a:t>mahasiswa</a:t>
            </a:r>
            <a:r>
              <a:rPr lang="en-US" sz="2500" dirty="0"/>
              <a:t>, </a:t>
            </a:r>
            <a:r>
              <a:rPr lang="en-US" sz="2500" dirty="0" err="1"/>
              <a:t>bahkan</a:t>
            </a:r>
            <a:r>
              <a:rPr lang="en-US" sz="2500" dirty="0"/>
              <a:t> </a:t>
            </a:r>
            <a:r>
              <a:rPr lang="en-US" sz="2500" dirty="0" err="1"/>
              <a:t>pengelola</a:t>
            </a:r>
            <a:r>
              <a:rPr lang="en-US" sz="2500" dirty="0"/>
              <a:t> </a:t>
            </a:r>
            <a:r>
              <a:rPr lang="en-US" sz="2500" dirty="0" err="1"/>
              <a:t>jurnal</a:t>
            </a:r>
            <a:r>
              <a:rPr lang="en-US" sz="2500" dirty="0"/>
              <a:t>, </a:t>
            </a:r>
            <a:r>
              <a:rPr lang="en-US" sz="2500" dirty="0" err="1"/>
              <a:t>pengelola</a:t>
            </a:r>
            <a:r>
              <a:rPr lang="en-US" sz="2500" dirty="0"/>
              <a:t> </a:t>
            </a:r>
            <a:r>
              <a:rPr lang="en-US" sz="2500" dirty="0" err="1"/>
              <a:t>prosiding</a:t>
            </a:r>
            <a:r>
              <a:rPr lang="en-US" sz="2500" dirty="0"/>
              <a:t> seminar, </a:t>
            </a:r>
            <a:r>
              <a:rPr lang="en-US" sz="2500" dirty="0" err="1"/>
              <a:t>atau</a:t>
            </a:r>
            <a:r>
              <a:rPr lang="en-US" sz="2500" dirty="0"/>
              <a:t> </a:t>
            </a:r>
            <a:r>
              <a:rPr lang="en-US" sz="2500" dirty="0" err="1"/>
              <a:t>lainnya</a:t>
            </a:r>
            <a:r>
              <a:rPr lang="en-US" sz="2500" dirty="0"/>
              <a:t>)</a:t>
            </a:r>
          </a:p>
          <a:p>
            <a:r>
              <a:rPr lang="en-US" sz="2500" dirty="0" err="1"/>
              <a:t>Secara</a:t>
            </a:r>
            <a:r>
              <a:rPr lang="en-US" sz="2500" dirty="0"/>
              <a:t> </a:t>
            </a:r>
            <a:r>
              <a:rPr lang="en-US" sz="2500" dirty="0" err="1"/>
              <a:t>umum</a:t>
            </a:r>
            <a:r>
              <a:rPr lang="en-US" sz="2500" dirty="0"/>
              <a:t>, </a:t>
            </a:r>
            <a:r>
              <a:rPr lang="en-US" sz="2500" dirty="0" err="1"/>
              <a:t>ada</a:t>
            </a:r>
            <a:r>
              <a:rPr lang="en-US" sz="2500" dirty="0"/>
              <a:t> 2 </a:t>
            </a:r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referensi</a:t>
            </a:r>
            <a:r>
              <a:rPr lang="en-US" sz="2500" dirty="0"/>
              <a:t> yang </a:t>
            </a:r>
            <a:r>
              <a:rPr lang="en-US" sz="2500" dirty="0" err="1"/>
              <a:t>dianut</a:t>
            </a:r>
            <a:r>
              <a:rPr lang="en-US" sz="2500" dirty="0"/>
              <a:t>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karya</a:t>
            </a:r>
            <a:r>
              <a:rPr lang="en-US" sz="2500" dirty="0"/>
              <a:t> </a:t>
            </a:r>
            <a:r>
              <a:rPr lang="en-US" sz="2500" dirty="0" err="1"/>
              <a:t>ilmiah</a:t>
            </a:r>
            <a:r>
              <a:rPr lang="en-US" sz="2500" dirty="0"/>
              <a:t>, </a:t>
            </a:r>
            <a:r>
              <a:rPr lang="en-US" sz="2500" dirty="0" err="1"/>
              <a:t>yaitu</a:t>
            </a:r>
            <a:r>
              <a:rPr lang="en-US" sz="2500" dirty="0"/>
              <a:t> </a:t>
            </a:r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nama-tahun</a:t>
            </a:r>
            <a:r>
              <a:rPr lang="en-US" sz="2500" dirty="0"/>
              <a:t> (</a:t>
            </a:r>
            <a:r>
              <a:rPr lang="en-US" sz="2500" dirty="0" err="1"/>
              <a:t>sistem</a:t>
            </a:r>
            <a:r>
              <a:rPr lang="en-US" sz="2500" dirty="0"/>
              <a:t> Harvard)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sistem</a:t>
            </a:r>
            <a:r>
              <a:rPr lang="en-US" sz="2500" dirty="0"/>
              <a:t> </a:t>
            </a:r>
            <a:r>
              <a:rPr lang="en-US" sz="2500" dirty="0" err="1"/>
              <a:t>penomoran</a:t>
            </a:r>
            <a:r>
              <a:rPr lang="en-US" sz="2500" dirty="0"/>
              <a:t> (Vancouver).</a:t>
            </a:r>
          </a:p>
          <a:p>
            <a:r>
              <a:rPr lang="en-US" sz="2500" dirty="0" err="1"/>
              <a:t>Fakta</a:t>
            </a:r>
            <a:r>
              <a:rPr lang="en-US" sz="2500" dirty="0"/>
              <a:t> di </a:t>
            </a:r>
            <a:r>
              <a:rPr lang="en-US" sz="2500" dirty="0" err="1"/>
              <a:t>lapangan</a:t>
            </a:r>
            <a:r>
              <a:rPr lang="en-US" sz="2500" dirty="0"/>
              <a:t>, </a:t>
            </a:r>
            <a:r>
              <a:rPr lang="en-US" sz="2500" dirty="0" err="1"/>
              <a:t>sering</a:t>
            </a:r>
            <a:r>
              <a:rPr lang="en-US" sz="2500" dirty="0"/>
              <a:t> </a:t>
            </a:r>
            <a:r>
              <a:rPr lang="en-US" sz="2500" dirty="0" err="1"/>
              <a:t>ditemukan</a:t>
            </a:r>
            <a:r>
              <a:rPr lang="en-US" sz="2500" dirty="0"/>
              <a:t> </a:t>
            </a:r>
            <a:r>
              <a:rPr lang="en-US" sz="2500" dirty="0" err="1"/>
              <a:t>pengelolaan</a:t>
            </a:r>
            <a:r>
              <a:rPr lang="en-US" sz="2500" dirty="0"/>
              <a:t> </a:t>
            </a:r>
            <a:r>
              <a:rPr lang="en-US" sz="2500" dirty="0" err="1"/>
              <a:t>referensi</a:t>
            </a:r>
            <a:r>
              <a:rPr lang="en-US" sz="2500" dirty="0"/>
              <a:t> </a:t>
            </a:r>
            <a:r>
              <a:rPr lang="en-US" sz="2500" dirty="0" err="1"/>
              <a:t>secara</a:t>
            </a:r>
            <a:r>
              <a:rPr lang="en-US" sz="2500" dirty="0"/>
              <a:t> </a:t>
            </a:r>
            <a:r>
              <a:rPr lang="en-US" sz="2500" dirty="0" err="1"/>
              <a:t>klasik</a:t>
            </a:r>
            <a:r>
              <a:rPr lang="en-US" sz="2500" dirty="0"/>
              <a:t> yang </a:t>
            </a:r>
            <a:r>
              <a:rPr lang="en-US" sz="2500" dirty="0" err="1"/>
              <a:t>kurang</a:t>
            </a:r>
            <a:r>
              <a:rPr lang="en-US" sz="2500" dirty="0"/>
              <a:t> </a:t>
            </a:r>
            <a:r>
              <a:rPr lang="en-US" sz="2500" dirty="0" err="1"/>
              <a:t>efektif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err="1"/>
              <a:t>efisien</a:t>
            </a:r>
            <a:r>
              <a:rPr lang="en-US" sz="2500" dirty="0"/>
              <a:t>. </a:t>
            </a:r>
          </a:p>
          <a:p>
            <a:r>
              <a:rPr lang="en-US" sz="2500" dirty="0" err="1"/>
              <a:t>Teknik</a:t>
            </a:r>
            <a:r>
              <a:rPr lang="en-US" sz="2500" dirty="0"/>
              <a:t> </a:t>
            </a:r>
            <a:r>
              <a:rPr lang="en-US" sz="2500" dirty="0" err="1"/>
              <a:t>pengelolaan</a:t>
            </a:r>
            <a:r>
              <a:rPr lang="en-US" sz="2500" dirty="0"/>
              <a:t> </a:t>
            </a:r>
            <a:r>
              <a:rPr lang="en-US" sz="2500" dirty="0" err="1"/>
              <a:t>referensi</a:t>
            </a:r>
            <a:r>
              <a:rPr lang="en-US" sz="2500" dirty="0"/>
              <a:t> </a:t>
            </a:r>
            <a:r>
              <a:rPr lang="en-US" sz="2500" dirty="0" err="1"/>
              <a:t>klasik</a:t>
            </a:r>
            <a:r>
              <a:rPr lang="en-US" sz="2500" dirty="0"/>
              <a:t> (manual) </a:t>
            </a:r>
            <a:r>
              <a:rPr lang="en-US" sz="2500" dirty="0">
                <a:sym typeface="Wingdings" panose="05000000000000000000" pitchFamily="2" charset="2"/>
              </a:rPr>
              <a:t> modern (</a:t>
            </a:r>
            <a:r>
              <a:rPr lang="en-US" sz="2500" dirty="0" err="1">
                <a:sym typeface="Wingdings" panose="05000000000000000000" pitchFamily="2" charset="2"/>
              </a:rPr>
              <a:t>sofwares</a:t>
            </a:r>
            <a:r>
              <a:rPr lang="en-US" sz="2500" dirty="0">
                <a:sym typeface="Wingdings" panose="05000000000000000000" pitchFamily="2" charset="2"/>
              </a:rPr>
              <a:t> + online)</a:t>
            </a:r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41038-D1E9-4CA6-8CD6-68C4BD87E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6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560" y="365125"/>
            <a:ext cx="9667240" cy="1325563"/>
          </a:xfrm>
        </p:spPr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600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fokuskan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Zotero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Mendeley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E807A-0B6B-4A88-B88F-EBD357576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1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0CF157-F7F4-4DF1-A4FA-B4E19F6D4CEC}"/>
              </a:ext>
            </a:extLst>
          </p:cNvPr>
          <p:cNvSpPr/>
          <p:nvPr/>
        </p:nvSpPr>
        <p:spPr>
          <a:xfrm>
            <a:off x="0" y="137160"/>
            <a:ext cx="12192000" cy="63246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27;p18">
            <a:extLst>
              <a:ext uri="{FF2B5EF4-FFF2-40B4-BE49-F238E27FC236}">
                <a16:creationId xmlns:a16="http://schemas.microsoft.com/office/drawing/2014/main" id="{C27EF1A6-CBA9-43A1-A8D9-194B55DAEA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280" y="472440"/>
            <a:ext cx="5748603" cy="52730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8E83256-A483-4E71-887D-743D2272F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5669" y="2539362"/>
            <a:ext cx="4842438" cy="564882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</a:pPr>
            <a:r>
              <a:rPr lang="id-ID" sz="2800" b="1" spc="-20" dirty="0">
                <a:solidFill>
                  <a:schemeClr val="bg1"/>
                </a:solidFill>
                <a:latin typeface="Gisha" pitchFamily="34" charset="-79"/>
                <a:ea typeface="Segoe UI Black" panose="020B0A02040204020203" pitchFamily="34" charset="0"/>
                <a:cs typeface="Gisha" pitchFamily="34" charset="-79"/>
              </a:rPr>
              <a:t>Instalasi Zotero</a:t>
            </a:r>
            <a:endParaRPr lang="id-I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sha" pitchFamily="34" charset="-79"/>
              <a:ea typeface="Segoe UI Emoji" panose="020B0502040204020203" pitchFamily="34" charset="0"/>
              <a:cs typeface="Gisha" pitchFamily="34" charset="-79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AB9DAE-005E-4EA0-B135-E84296074CA2}"/>
              </a:ext>
            </a:extLst>
          </p:cNvPr>
          <p:cNvSpPr txBox="1">
            <a:spLocks/>
          </p:cNvSpPr>
          <p:nvPr/>
        </p:nvSpPr>
        <p:spPr>
          <a:xfrm>
            <a:off x="1099997" y="3155312"/>
            <a:ext cx="8245378" cy="427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715"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Gisha" pitchFamily="34" charset="-79"/>
                <a:ea typeface="Segoe UI Historic" panose="020B0502040204020203" pitchFamily="34" charset="0"/>
                <a:cs typeface="Gisha" pitchFamily="34" charset="-79"/>
              </a:rPr>
              <a:t>www.um.ac.id</a:t>
            </a:r>
          </a:p>
          <a:p>
            <a:pPr marR="5715" algn="l">
              <a:lnSpc>
                <a:spcPct val="100000"/>
              </a:lnSpc>
            </a:pPr>
            <a:endParaRPr lang="en-US" sz="1600" dirty="0">
              <a:solidFill>
                <a:schemeClr val="bg1"/>
              </a:solidFill>
              <a:latin typeface="Gisha" pitchFamily="34" charset="-79"/>
              <a:ea typeface="Segoe UI Historic" panose="020B0502040204020203" pitchFamily="34" charset="0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270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61C3F18-455C-4A48-90E5-2438C56D1A34}"/>
              </a:ext>
            </a:extLst>
          </p:cNvPr>
          <p:cNvSpPr/>
          <p:nvPr/>
        </p:nvSpPr>
        <p:spPr>
          <a:xfrm>
            <a:off x="1061255" y="3851"/>
            <a:ext cx="45719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BB8C36F-43BE-4670-B8F1-34B537A487D5}"/>
              </a:ext>
            </a:extLst>
          </p:cNvPr>
          <p:cNvSpPr/>
          <p:nvPr/>
        </p:nvSpPr>
        <p:spPr>
          <a:xfrm>
            <a:off x="1963415" y="3851"/>
            <a:ext cx="45719" cy="778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D730212-361F-4FFA-90F3-4379CB1FA7A8}"/>
              </a:ext>
            </a:extLst>
          </p:cNvPr>
          <p:cNvGrpSpPr/>
          <p:nvPr/>
        </p:nvGrpSpPr>
        <p:grpSpPr>
          <a:xfrm>
            <a:off x="599496" y="1399120"/>
            <a:ext cx="969237" cy="969236"/>
            <a:chOff x="445383" y="1395269"/>
            <a:chExt cx="969237" cy="96923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9976EDB-E797-460F-A0AB-C9DB9965D686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57" name="Chord 56">
                <a:extLst>
                  <a:ext uri="{FF2B5EF4-FFF2-40B4-BE49-F238E27FC236}">
                    <a16:creationId xmlns:a16="http://schemas.microsoft.com/office/drawing/2014/main" id="{7C9DA575-67DC-46A1-A27E-B12A14C54B82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3EE959F-EB9B-4CDE-8DE2-273F2A46898F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hord 58">
              <a:extLst>
                <a:ext uri="{FF2B5EF4-FFF2-40B4-BE49-F238E27FC236}">
                  <a16:creationId xmlns:a16="http://schemas.microsoft.com/office/drawing/2014/main" id="{27F2C19C-5986-4A7C-9032-8F09994D1D26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CB46CC4-2655-4A89-9990-BE3A0DFD5D61}"/>
              </a:ext>
            </a:extLst>
          </p:cNvPr>
          <p:cNvGrpSpPr/>
          <p:nvPr/>
        </p:nvGrpSpPr>
        <p:grpSpPr>
          <a:xfrm>
            <a:off x="1501655" y="702064"/>
            <a:ext cx="969237" cy="969236"/>
            <a:chOff x="445383" y="1395269"/>
            <a:chExt cx="969237" cy="96923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7A114E7-09D6-4562-AB99-BAC61CF8ECCD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68" name="Chord 67">
                <a:extLst>
                  <a:ext uri="{FF2B5EF4-FFF2-40B4-BE49-F238E27FC236}">
                    <a16:creationId xmlns:a16="http://schemas.microsoft.com/office/drawing/2014/main" id="{AED82294-703A-4638-9F40-3EEE6684663F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3ECEA75-AB3E-450C-8F45-002DD57DE1BD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Chord 66">
              <a:extLst>
                <a:ext uri="{FF2B5EF4-FFF2-40B4-BE49-F238E27FC236}">
                  <a16:creationId xmlns:a16="http://schemas.microsoft.com/office/drawing/2014/main" id="{E855A91B-633C-4226-8643-2E3B6B05343A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564C569-B232-4E9B-B992-2F163794AEE4}"/>
              </a:ext>
            </a:extLst>
          </p:cNvPr>
          <p:cNvSpPr txBox="1"/>
          <p:nvPr/>
        </p:nvSpPr>
        <p:spPr>
          <a:xfrm>
            <a:off x="4571981" y="699978"/>
            <a:ext cx="73216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5400" dirty="0">
                <a:solidFill>
                  <a:schemeClr val="accent1"/>
                </a:solidFill>
                <a:cs typeface="Arial" pitchFamily="34" charset="0"/>
              </a:rPr>
              <a:t>Instalasi Zotero </a:t>
            </a:r>
            <a:r>
              <a:rPr lang="id-ID" altLang="ko-KR" sz="2000" dirty="0">
                <a:solidFill>
                  <a:schemeClr val="accent1"/>
                </a:solidFill>
                <a:cs typeface="Arial" pitchFamily="34" charset="0"/>
              </a:rPr>
              <a:t>www.zotero.org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3999319" y="252949"/>
            <a:ext cx="7753224" cy="1431032"/>
            <a:chOff x="3510432" y="401619"/>
            <a:chExt cx="6114486" cy="112856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AACDEF-55DB-4813-8339-4423D55B065E}"/>
              </a:ext>
            </a:extLst>
          </p:cNvPr>
          <p:cNvGrpSpPr/>
          <p:nvPr/>
        </p:nvGrpSpPr>
        <p:grpSpPr>
          <a:xfrm>
            <a:off x="-255818" y="2855701"/>
            <a:ext cx="5014204" cy="3753457"/>
            <a:chOff x="-255818" y="2855701"/>
            <a:chExt cx="5014204" cy="375345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2E2C3AA-3695-46ED-A07A-4E5DF836C52E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D12B2F7-A0E1-4B8C-8949-9A9212A18DA2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A642765-2F5B-4C93-9183-7FF143BA9522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491A9FF-DF56-493F-B946-781A3C92C487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23BE0CED-176A-407A-A6AC-1DA2415B9478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E119400-235F-4B70-9388-08D4EFE81E7B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A3831B7-59D4-4CD7-A23D-AB18EB1979FB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B83868A-4392-4D0D-97A0-C00E930C83C5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3F502A-6317-419D-86BD-67FF1E4CBD2D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70791DC-9210-43A5-BBFA-AE62E8152BC4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7B3CF64-A61C-4517-B75C-C5EB014EDF8D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81EF567-5B93-409D-A698-73FC9ECF64B7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EB7FAF7-AED3-463D-9AC8-01EE4A7658C4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B20C429-1DD8-4B9C-8D45-8A70B152EED7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09847C7-291E-445B-929A-11486364E1F5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6BCF91-E13A-4C80-B58D-3D33540EF6C8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ECFBD1C7-9BD7-4223-84ED-0E4498852AE9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0EBC771-6069-4E13-B87E-BFCA56FAA14E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B2CD97D-2EB9-4491-A69B-0AE6E6D80556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48F9C01-C680-4459-AD97-E6CD207D4052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3CB044B-AC79-401C-B37B-1C59B63319DB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C159D98-251A-4172-A0C5-465452201049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0370E26-AE9B-415A-AD32-21B770ED919D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45AE5881-309B-414C-BCEB-67E45D491A5E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C27FA68-31D6-440B-B6F2-D6ACFEFF8AB5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368ECC2-E3EE-48B4-B17B-8A6B98EFD3D1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CB2476A-22FE-4193-9D3C-1EBC74122BCC}"/>
              </a:ext>
            </a:extLst>
          </p:cNvPr>
          <p:cNvGrpSpPr/>
          <p:nvPr/>
        </p:nvGrpSpPr>
        <p:grpSpPr>
          <a:xfrm>
            <a:off x="6997634" y="5542053"/>
            <a:ext cx="4754909" cy="1072688"/>
            <a:chOff x="-975581" y="1311211"/>
            <a:chExt cx="5601900" cy="1263766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91AEFDF-F7F0-4746-B3A3-9A03AC64059B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DDF7578-4732-4ADE-9506-446B887FCC09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54680CC-DA19-4969-B9C8-5AA446FD2C12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D3079A8-8ECA-43CD-AA09-7055E2367B8F}"/>
                </a:ext>
              </a:extLst>
            </p:cNvPr>
            <p:cNvSpPr/>
            <p:nvPr/>
          </p:nvSpPr>
          <p:spPr>
            <a:xfrm>
              <a:off x="1608799" y="2481724"/>
              <a:ext cx="3017520" cy="89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2B96E7E-0998-44F0-97DE-97BA067E9099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D3ED94A-437A-4CB8-8A99-B714FC6A0DDB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FC0CBA0-579B-4442-9A9C-00E0081462A9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51F58AD-F168-4A9C-B062-E2A527FB9814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EF3F1F1-1BB0-4DBD-8AAC-536DA4FA3DAA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410BFF-48D2-4526-A43C-C40DE401D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48" y="2576320"/>
            <a:ext cx="7169491" cy="403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2C60592-D8BC-4EFD-B391-D676A8D9CAE6}"/>
              </a:ext>
            </a:extLst>
          </p:cNvPr>
          <p:cNvGrpSpPr/>
          <p:nvPr/>
        </p:nvGrpSpPr>
        <p:grpSpPr>
          <a:xfrm>
            <a:off x="3143634" y="1843438"/>
            <a:ext cx="3257533" cy="780677"/>
            <a:chOff x="2551705" y="4319146"/>
            <a:chExt cx="3683695" cy="78067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FC455DD-AC73-4E01-BD95-C904173A2BE3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Install add-on for mozila and chrome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7CB7953-28F8-435E-925C-10B4E5AED825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cs typeface="Arial" pitchFamily="34" charset="0"/>
                </a:rPr>
                <a:t>Add-on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E3DEA27-F7E4-47CC-905B-BA218B39F41C}"/>
              </a:ext>
            </a:extLst>
          </p:cNvPr>
          <p:cNvSpPr/>
          <p:nvPr/>
        </p:nvSpPr>
        <p:spPr>
          <a:xfrm>
            <a:off x="2585132" y="1984497"/>
            <a:ext cx="558503" cy="424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01</a:t>
            </a:r>
            <a:endParaRPr lang="ko-KR" altLang="en-US" sz="1600" b="1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07795A5-7629-4A3D-A289-887AF5C835B7}"/>
              </a:ext>
            </a:extLst>
          </p:cNvPr>
          <p:cNvGrpSpPr/>
          <p:nvPr/>
        </p:nvGrpSpPr>
        <p:grpSpPr>
          <a:xfrm>
            <a:off x="7044675" y="1828266"/>
            <a:ext cx="2907882" cy="534456"/>
            <a:chOff x="2551705" y="4319146"/>
            <a:chExt cx="3683695" cy="534456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2785CA8-4779-4EC2-8F9F-0A224C893836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Chrome, Mozila Firefox, Explorer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D2F1A33-3205-4FD4-B9D0-7C0C836FF755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600" b="1" dirty="0">
                  <a:cs typeface="Arial" pitchFamily="34" charset="0"/>
                </a:rPr>
                <a:t>Stand alone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F19E2C5-1465-48A3-9760-D95B74F64548}"/>
              </a:ext>
            </a:extLst>
          </p:cNvPr>
          <p:cNvSpPr/>
          <p:nvPr/>
        </p:nvSpPr>
        <p:spPr>
          <a:xfrm>
            <a:off x="6443670" y="1977670"/>
            <a:ext cx="558503" cy="424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0</a:t>
            </a:r>
            <a:r>
              <a:rPr lang="id-ID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77" name="TextBox 4">
            <a:extLst>
              <a:ext uri="{FF2B5EF4-FFF2-40B4-BE49-F238E27FC236}">
                <a16:creationId xmlns:a16="http://schemas.microsoft.com/office/drawing/2014/main" id="{E7AA6154-4E0F-48B1-BA34-5FAFBC518526}"/>
              </a:ext>
            </a:extLst>
          </p:cNvPr>
          <p:cNvSpPr txBox="1"/>
          <p:nvPr/>
        </p:nvSpPr>
        <p:spPr>
          <a:xfrm>
            <a:off x="4342209" y="6582564"/>
            <a:ext cx="35075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dirty="0"/>
              <a:t>Pusat Publikasi Akademik LP2M UM</a:t>
            </a: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17277</TotalTime>
  <Words>955</Words>
  <Application>Microsoft Office PowerPoint</Application>
  <PresentationFormat>Widescreen</PresentationFormat>
  <Paragraphs>157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Centra No2</vt:lpstr>
      <vt:lpstr>Gisha</vt:lpstr>
      <vt:lpstr>Segoe UI</vt:lpstr>
      <vt:lpstr>Segoe UI Light</vt:lpstr>
      <vt:lpstr>Office Theme</vt:lpstr>
      <vt:lpstr>PowerPoint Presentation</vt:lpstr>
      <vt:lpstr>PowerPoint Presentation</vt:lpstr>
      <vt:lpstr>Pendahuluan</vt:lpstr>
      <vt:lpstr>Pendahuluan</vt:lpstr>
      <vt:lpstr>Pendahuluan</vt:lpstr>
      <vt:lpstr>Pendahuluan</vt:lpstr>
      <vt:lpstr>Pendahuluan</vt:lpstr>
      <vt:lpstr>PowerPoint Presentation</vt:lpstr>
      <vt:lpstr>PowerPoint Presentation</vt:lpstr>
      <vt:lpstr>Versi add-on pada browser  mozila firefox dan chrome</vt:lpstr>
      <vt:lpstr>PowerPoint Presentation</vt:lpstr>
      <vt:lpstr>PowerPoint Presentation</vt:lpstr>
      <vt:lpstr>PowerPoint Presentation</vt:lpstr>
      <vt:lpstr>Interface Zotero</vt:lpstr>
      <vt:lpstr>Pangkalan Data</vt:lpstr>
      <vt:lpstr>Menambah referensiSecara manual </vt:lpstr>
      <vt:lpstr>PowerPoint Presentation</vt:lpstr>
      <vt:lpstr>Menambah referensi dari internet (add –on)</vt:lpstr>
      <vt:lpstr>Menambah reference dari pdf</vt:lpstr>
      <vt:lpstr>Menambah referensi dari identifier </vt:lpstr>
      <vt:lpstr>Membuat kutipan dan daftar pustaka dengan ZOTERO</vt:lpstr>
      <vt:lpstr>Integrasi zotero dengan aplikasi pengolah kata</vt:lpstr>
      <vt:lpstr>Menambah sitasi ke dalam MS. Word</vt:lpstr>
      <vt:lpstr>Menambah sitasi ke dalam MS. Word</vt:lpstr>
      <vt:lpstr>Menambah sitasi ke dalam MS. Word</vt:lpstr>
      <vt:lpstr>Merubah citation style</vt:lpstr>
      <vt:lpstr>PowerPoint Presentation</vt:lpstr>
      <vt:lpstr>Membuat daftar pustaka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Windows</dc:creator>
  <cp:lastModifiedBy>saya</cp:lastModifiedBy>
  <cp:revision>270</cp:revision>
  <dcterms:created xsi:type="dcterms:W3CDTF">2018-05-08T06:50:11Z</dcterms:created>
  <dcterms:modified xsi:type="dcterms:W3CDTF">2021-04-30T03:16:39Z</dcterms:modified>
</cp:coreProperties>
</file>