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7" r:id="rId2"/>
    <p:sldId id="641" r:id="rId3"/>
    <p:sldId id="318" r:id="rId4"/>
    <p:sldId id="642" r:id="rId5"/>
    <p:sldId id="320" r:id="rId6"/>
    <p:sldId id="319" r:id="rId7"/>
    <p:sldId id="261" r:id="rId8"/>
    <p:sldId id="322" r:id="rId9"/>
    <p:sldId id="321" r:id="rId10"/>
    <p:sldId id="323" r:id="rId11"/>
    <p:sldId id="325" r:id="rId12"/>
    <p:sldId id="326" r:id="rId13"/>
    <p:sldId id="643" r:id="rId14"/>
    <p:sldId id="328" r:id="rId15"/>
    <p:sldId id="329" r:id="rId16"/>
    <p:sldId id="331" r:id="rId17"/>
    <p:sldId id="332" r:id="rId18"/>
    <p:sldId id="333" r:id="rId19"/>
    <p:sldId id="330" r:id="rId20"/>
    <p:sldId id="324" r:id="rId21"/>
    <p:sldId id="268" r:id="rId22"/>
    <p:sldId id="334" r:id="rId23"/>
    <p:sldId id="335" r:id="rId24"/>
    <p:sldId id="336" r:id="rId25"/>
    <p:sldId id="337" r:id="rId26"/>
    <p:sldId id="3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5A"/>
    <a:srgbClr val="084D70"/>
    <a:srgbClr val="920000"/>
    <a:srgbClr val="F39E60"/>
    <a:srgbClr val="FCD75D"/>
    <a:srgbClr val="33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6740" autoAdjust="0"/>
  </p:normalViewPr>
  <p:slideViewPr>
    <p:cSldViewPr snapToGrid="0">
      <p:cViewPr varScale="1">
        <p:scale>
          <a:sx n="75" d="100"/>
          <a:sy n="75" d="100"/>
        </p:scale>
        <p:origin x="9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F22AA-8A1F-48CE-B37B-E96D56C27C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B11F70AD-9DAB-4962-B367-E5939F7BC886}">
      <dgm:prSet phldrT="[Text]"/>
      <dgm:spPr/>
      <dgm:t>
        <a:bodyPr/>
        <a:lstStyle/>
        <a:p>
          <a:r>
            <a:rPr lang="id-ID" dirty="0"/>
            <a:t>Instalasi</a:t>
          </a:r>
        </a:p>
      </dgm:t>
    </dgm:pt>
    <dgm:pt modelId="{85BC67BB-725C-431D-AD04-50856DF8A190}" type="parTrans" cxnId="{173622BD-BAB4-4071-9954-792EE692A427}">
      <dgm:prSet/>
      <dgm:spPr/>
      <dgm:t>
        <a:bodyPr/>
        <a:lstStyle/>
        <a:p>
          <a:endParaRPr lang="id-ID"/>
        </a:p>
      </dgm:t>
    </dgm:pt>
    <dgm:pt modelId="{0B54F7D0-E50C-49EB-BAC8-4361C28EDF1D}" type="sibTrans" cxnId="{173622BD-BAB4-4071-9954-792EE692A427}">
      <dgm:prSet/>
      <dgm:spPr/>
      <dgm:t>
        <a:bodyPr/>
        <a:lstStyle/>
        <a:p>
          <a:endParaRPr lang="id-ID"/>
        </a:p>
      </dgm:t>
    </dgm:pt>
    <dgm:pt modelId="{E24D68FF-3928-43B5-B13C-84E4CB125BC5}">
      <dgm:prSet phldrT="[Text]"/>
      <dgm:spPr/>
      <dgm:t>
        <a:bodyPr/>
        <a:lstStyle/>
        <a:p>
          <a:r>
            <a:rPr lang="id-ID" dirty="0"/>
            <a:t>Membuat library</a:t>
          </a:r>
        </a:p>
      </dgm:t>
    </dgm:pt>
    <dgm:pt modelId="{820D469B-5732-4309-A5DE-FD83456AE5B2}" type="parTrans" cxnId="{95044521-7D3A-4234-8601-64F10F346FA5}">
      <dgm:prSet/>
      <dgm:spPr/>
      <dgm:t>
        <a:bodyPr/>
        <a:lstStyle/>
        <a:p>
          <a:endParaRPr lang="id-ID"/>
        </a:p>
      </dgm:t>
    </dgm:pt>
    <dgm:pt modelId="{858E2894-7266-4E61-8983-31BD1A459FB6}" type="sibTrans" cxnId="{95044521-7D3A-4234-8601-64F10F346FA5}">
      <dgm:prSet/>
      <dgm:spPr/>
      <dgm:t>
        <a:bodyPr/>
        <a:lstStyle/>
        <a:p>
          <a:endParaRPr lang="id-ID"/>
        </a:p>
      </dgm:t>
    </dgm:pt>
    <dgm:pt modelId="{E58C1B97-4DA9-48A6-B1A6-BC1BDC495CE8}">
      <dgm:prSet phldrT="[Text]"/>
      <dgm:spPr/>
      <dgm:t>
        <a:bodyPr/>
        <a:lstStyle/>
        <a:p>
          <a:r>
            <a:rPr lang="id-ID" dirty="0"/>
            <a:t>Mengelola dokumen referensi</a:t>
          </a:r>
        </a:p>
      </dgm:t>
    </dgm:pt>
    <dgm:pt modelId="{C90B5E92-A4D8-4E88-A39A-4F336C92D7CC}" type="parTrans" cxnId="{098E05E7-875C-41FC-BD82-60F5D9D8BE01}">
      <dgm:prSet/>
      <dgm:spPr/>
      <dgm:t>
        <a:bodyPr/>
        <a:lstStyle/>
        <a:p>
          <a:endParaRPr lang="id-ID"/>
        </a:p>
      </dgm:t>
    </dgm:pt>
    <dgm:pt modelId="{028C3454-DCB3-4503-99BE-18CC96045202}" type="sibTrans" cxnId="{098E05E7-875C-41FC-BD82-60F5D9D8BE01}">
      <dgm:prSet/>
      <dgm:spPr/>
      <dgm:t>
        <a:bodyPr/>
        <a:lstStyle/>
        <a:p>
          <a:endParaRPr lang="id-ID"/>
        </a:p>
      </dgm:t>
    </dgm:pt>
    <dgm:pt modelId="{0A6D823C-AB7D-490E-BF9C-9B6A152FE3CD}">
      <dgm:prSet phldrT="[Text]"/>
      <dgm:spPr/>
      <dgm:t>
        <a:bodyPr/>
        <a:lstStyle/>
        <a:p>
          <a:r>
            <a:rPr lang="id-ID" dirty="0"/>
            <a:t>Membuat sitasi dan daftar pustaka</a:t>
          </a:r>
        </a:p>
      </dgm:t>
    </dgm:pt>
    <dgm:pt modelId="{3A396E3C-BCB9-460D-B3AA-5E85992B670F}" type="parTrans" cxnId="{3BF43EF6-ACD3-46E2-B7D6-03F8E68AC49D}">
      <dgm:prSet/>
      <dgm:spPr/>
      <dgm:t>
        <a:bodyPr/>
        <a:lstStyle/>
        <a:p>
          <a:endParaRPr lang="id-ID"/>
        </a:p>
      </dgm:t>
    </dgm:pt>
    <dgm:pt modelId="{BF08264B-0F96-4414-86A4-46BC67C80575}" type="sibTrans" cxnId="{3BF43EF6-ACD3-46E2-B7D6-03F8E68AC49D}">
      <dgm:prSet/>
      <dgm:spPr/>
      <dgm:t>
        <a:bodyPr/>
        <a:lstStyle/>
        <a:p>
          <a:endParaRPr lang="id-ID"/>
        </a:p>
      </dgm:t>
    </dgm:pt>
    <dgm:pt modelId="{0980256E-3D6E-4D14-B229-C079A02F9D8B}">
      <dgm:prSet phldrT="[Text]"/>
      <dgm:spPr/>
      <dgm:t>
        <a:bodyPr/>
        <a:lstStyle/>
        <a:p>
          <a:r>
            <a:rPr lang="id-ID" dirty="0"/>
            <a:t>Sinkronisasi file referensi dengan Mendeley online</a:t>
          </a:r>
        </a:p>
      </dgm:t>
    </dgm:pt>
    <dgm:pt modelId="{236BD85F-A19F-4B12-AB8B-39706A04CAEF}" type="parTrans" cxnId="{07246BF4-598F-4080-BCCD-50B524C6EDE0}">
      <dgm:prSet/>
      <dgm:spPr/>
      <dgm:t>
        <a:bodyPr/>
        <a:lstStyle/>
        <a:p>
          <a:endParaRPr lang="id-ID"/>
        </a:p>
      </dgm:t>
    </dgm:pt>
    <dgm:pt modelId="{766A5332-C3DD-44A2-8DD3-5D4EC48C177F}" type="sibTrans" cxnId="{07246BF4-598F-4080-BCCD-50B524C6EDE0}">
      <dgm:prSet/>
      <dgm:spPr/>
      <dgm:t>
        <a:bodyPr/>
        <a:lstStyle/>
        <a:p>
          <a:endParaRPr lang="id-ID"/>
        </a:p>
      </dgm:t>
    </dgm:pt>
    <dgm:pt modelId="{792E789A-A5F6-4FA9-BAB8-AECF2B7C34C2}">
      <dgm:prSet phldrT="[Text]"/>
      <dgm:spPr/>
      <dgm:t>
        <a:bodyPr/>
        <a:lstStyle/>
        <a:p>
          <a:r>
            <a:rPr lang="id-ID" dirty="0"/>
            <a:t>Berkolaborasi dengan Mendeley</a:t>
          </a:r>
        </a:p>
      </dgm:t>
    </dgm:pt>
    <dgm:pt modelId="{C90FC85B-B22A-4229-A0A4-5D669CCA4F90}" type="parTrans" cxnId="{B53F404C-AC25-422F-AD13-5462A6235C65}">
      <dgm:prSet/>
      <dgm:spPr/>
      <dgm:t>
        <a:bodyPr/>
        <a:lstStyle/>
        <a:p>
          <a:endParaRPr lang="id-ID"/>
        </a:p>
      </dgm:t>
    </dgm:pt>
    <dgm:pt modelId="{E2834706-82C8-4610-9D9A-DE652E4ED910}" type="sibTrans" cxnId="{B53F404C-AC25-422F-AD13-5462A6235C65}">
      <dgm:prSet/>
      <dgm:spPr/>
      <dgm:t>
        <a:bodyPr/>
        <a:lstStyle/>
        <a:p>
          <a:endParaRPr lang="id-ID"/>
        </a:p>
      </dgm:t>
    </dgm:pt>
    <dgm:pt modelId="{73327A1A-5A88-4934-8DE2-AD404DB0C77C}" type="pres">
      <dgm:prSet presAssocID="{963F22AA-8A1F-48CE-B37B-E96D56C27CF9}" presName="Name0" presStyleCnt="0">
        <dgm:presLayoutVars>
          <dgm:chMax val="7"/>
          <dgm:chPref val="7"/>
          <dgm:dir/>
        </dgm:presLayoutVars>
      </dgm:prSet>
      <dgm:spPr/>
    </dgm:pt>
    <dgm:pt modelId="{76FAE1A0-C6A5-4B8C-9719-04653A943B7E}" type="pres">
      <dgm:prSet presAssocID="{963F22AA-8A1F-48CE-B37B-E96D56C27CF9}" presName="Name1" presStyleCnt="0"/>
      <dgm:spPr/>
    </dgm:pt>
    <dgm:pt modelId="{B0BD12E2-6FC8-4203-92E1-D47E418F0133}" type="pres">
      <dgm:prSet presAssocID="{963F22AA-8A1F-48CE-B37B-E96D56C27CF9}" presName="cycle" presStyleCnt="0"/>
      <dgm:spPr/>
    </dgm:pt>
    <dgm:pt modelId="{E373F1A9-577B-4CD0-AB19-B1FC5D4D08EF}" type="pres">
      <dgm:prSet presAssocID="{963F22AA-8A1F-48CE-B37B-E96D56C27CF9}" presName="srcNode" presStyleLbl="node1" presStyleIdx="0" presStyleCnt="6"/>
      <dgm:spPr/>
    </dgm:pt>
    <dgm:pt modelId="{42875417-6179-4AF9-A8F6-A6A7152D95B2}" type="pres">
      <dgm:prSet presAssocID="{963F22AA-8A1F-48CE-B37B-E96D56C27CF9}" presName="conn" presStyleLbl="parChTrans1D2" presStyleIdx="0" presStyleCnt="1"/>
      <dgm:spPr/>
    </dgm:pt>
    <dgm:pt modelId="{AE62903C-B501-4B5F-9D62-DDA55364766B}" type="pres">
      <dgm:prSet presAssocID="{963F22AA-8A1F-48CE-B37B-E96D56C27CF9}" presName="extraNode" presStyleLbl="node1" presStyleIdx="0" presStyleCnt="6"/>
      <dgm:spPr/>
    </dgm:pt>
    <dgm:pt modelId="{82ACAD25-FF37-4D9B-9969-63E4F18667C2}" type="pres">
      <dgm:prSet presAssocID="{963F22AA-8A1F-48CE-B37B-E96D56C27CF9}" presName="dstNode" presStyleLbl="node1" presStyleIdx="0" presStyleCnt="6"/>
      <dgm:spPr/>
    </dgm:pt>
    <dgm:pt modelId="{5ABB8482-FA5C-47C0-8DFB-F9C50A6089A2}" type="pres">
      <dgm:prSet presAssocID="{B11F70AD-9DAB-4962-B367-E5939F7BC886}" presName="text_1" presStyleLbl="node1" presStyleIdx="0" presStyleCnt="6">
        <dgm:presLayoutVars>
          <dgm:bulletEnabled val="1"/>
        </dgm:presLayoutVars>
      </dgm:prSet>
      <dgm:spPr/>
    </dgm:pt>
    <dgm:pt modelId="{CD48945E-CF16-4963-A1EF-66EE51518977}" type="pres">
      <dgm:prSet presAssocID="{B11F70AD-9DAB-4962-B367-E5939F7BC886}" presName="accent_1" presStyleCnt="0"/>
      <dgm:spPr/>
    </dgm:pt>
    <dgm:pt modelId="{18CAEA40-9AA3-45E8-8F23-BB45028E96AD}" type="pres">
      <dgm:prSet presAssocID="{B11F70AD-9DAB-4962-B367-E5939F7BC886}" presName="accentRepeatNode" presStyleLbl="solidFgAcc1" presStyleIdx="0" presStyleCnt="6"/>
      <dgm:spPr/>
    </dgm:pt>
    <dgm:pt modelId="{CFFB351F-43B4-421D-8717-ED8432418C36}" type="pres">
      <dgm:prSet presAssocID="{E24D68FF-3928-43B5-B13C-84E4CB125BC5}" presName="text_2" presStyleLbl="node1" presStyleIdx="1" presStyleCnt="6">
        <dgm:presLayoutVars>
          <dgm:bulletEnabled val="1"/>
        </dgm:presLayoutVars>
      </dgm:prSet>
      <dgm:spPr/>
    </dgm:pt>
    <dgm:pt modelId="{5069CA3A-D935-4AA3-8BD2-3B908879C3CD}" type="pres">
      <dgm:prSet presAssocID="{E24D68FF-3928-43B5-B13C-84E4CB125BC5}" presName="accent_2" presStyleCnt="0"/>
      <dgm:spPr/>
    </dgm:pt>
    <dgm:pt modelId="{68ED9C0C-AFBD-496C-84FE-167B4A2A520D}" type="pres">
      <dgm:prSet presAssocID="{E24D68FF-3928-43B5-B13C-84E4CB125BC5}" presName="accentRepeatNode" presStyleLbl="solidFgAcc1" presStyleIdx="1" presStyleCnt="6"/>
      <dgm:spPr/>
    </dgm:pt>
    <dgm:pt modelId="{6C58ECCE-6752-4B12-9FF4-00C8F66F8125}" type="pres">
      <dgm:prSet presAssocID="{E58C1B97-4DA9-48A6-B1A6-BC1BDC495CE8}" presName="text_3" presStyleLbl="node1" presStyleIdx="2" presStyleCnt="6">
        <dgm:presLayoutVars>
          <dgm:bulletEnabled val="1"/>
        </dgm:presLayoutVars>
      </dgm:prSet>
      <dgm:spPr/>
    </dgm:pt>
    <dgm:pt modelId="{BFA43C4F-E9CA-4C5E-AB14-F289804B654B}" type="pres">
      <dgm:prSet presAssocID="{E58C1B97-4DA9-48A6-B1A6-BC1BDC495CE8}" presName="accent_3" presStyleCnt="0"/>
      <dgm:spPr/>
    </dgm:pt>
    <dgm:pt modelId="{4C1B2FB5-FB4B-43B8-B5D4-0DBDB4F0E392}" type="pres">
      <dgm:prSet presAssocID="{E58C1B97-4DA9-48A6-B1A6-BC1BDC495CE8}" presName="accentRepeatNode" presStyleLbl="solidFgAcc1" presStyleIdx="2" presStyleCnt="6"/>
      <dgm:spPr/>
    </dgm:pt>
    <dgm:pt modelId="{AA09C2E7-5390-415C-9761-42BADDB8B51B}" type="pres">
      <dgm:prSet presAssocID="{0A6D823C-AB7D-490E-BF9C-9B6A152FE3CD}" presName="text_4" presStyleLbl="node1" presStyleIdx="3" presStyleCnt="6">
        <dgm:presLayoutVars>
          <dgm:bulletEnabled val="1"/>
        </dgm:presLayoutVars>
      </dgm:prSet>
      <dgm:spPr/>
    </dgm:pt>
    <dgm:pt modelId="{BB2397DB-096E-4445-9423-8C017B8D9B88}" type="pres">
      <dgm:prSet presAssocID="{0A6D823C-AB7D-490E-BF9C-9B6A152FE3CD}" presName="accent_4" presStyleCnt="0"/>
      <dgm:spPr/>
    </dgm:pt>
    <dgm:pt modelId="{37F9708D-9108-4DD1-9F41-01165F51D2E3}" type="pres">
      <dgm:prSet presAssocID="{0A6D823C-AB7D-490E-BF9C-9B6A152FE3CD}" presName="accentRepeatNode" presStyleLbl="solidFgAcc1" presStyleIdx="3" presStyleCnt="6"/>
      <dgm:spPr/>
    </dgm:pt>
    <dgm:pt modelId="{5399BD71-6F11-4241-B117-02E999F23BC1}" type="pres">
      <dgm:prSet presAssocID="{0980256E-3D6E-4D14-B229-C079A02F9D8B}" presName="text_5" presStyleLbl="node1" presStyleIdx="4" presStyleCnt="6">
        <dgm:presLayoutVars>
          <dgm:bulletEnabled val="1"/>
        </dgm:presLayoutVars>
      </dgm:prSet>
      <dgm:spPr/>
    </dgm:pt>
    <dgm:pt modelId="{96591AA5-7540-4C3A-88B5-8C1B112F8A4F}" type="pres">
      <dgm:prSet presAssocID="{0980256E-3D6E-4D14-B229-C079A02F9D8B}" presName="accent_5" presStyleCnt="0"/>
      <dgm:spPr/>
    </dgm:pt>
    <dgm:pt modelId="{F6D9D0D3-966F-4F35-93D8-960FD2253B20}" type="pres">
      <dgm:prSet presAssocID="{0980256E-3D6E-4D14-B229-C079A02F9D8B}" presName="accentRepeatNode" presStyleLbl="solidFgAcc1" presStyleIdx="4" presStyleCnt="6"/>
      <dgm:spPr/>
    </dgm:pt>
    <dgm:pt modelId="{8936CB6D-B800-4C5D-BF36-87B85F7E62F0}" type="pres">
      <dgm:prSet presAssocID="{792E789A-A5F6-4FA9-BAB8-AECF2B7C34C2}" presName="text_6" presStyleLbl="node1" presStyleIdx="5" presStyleCnt="6">
        <dgm:presLayoutVars>
          <dgm:bulletEnabled val="1"/>
        </dgm:presLayoutVars>
      </dgm:prSet>
      <dgm:spPr/>
    </dgm:pt>
    <dgm:pt modelId="{5C6A1301-3B3A-4914-A495-932E2BE46997}" type="pres">
      <dgm:prSet presAssocID="{792E789A-A5F6-4FA9-BAB8-AECF2B7C34C2}" presName="accent_6" presStyleCnt="0"/>
      <dgm:spPr/>
    </dgm:pt>
    <dgm:pt modelId="{6D6DB3B5-7177-45AA-9F5C-F55F40678F72}" type="pres">
      <dgm:prSet presAssocID="{792E789A-A5F6-4FA9-BAB8-AECF2B7C34C2}" presName="accentRepeatNode" presStyleLbl="solidFgAcc1" presStyleIdx="5" presStyleCnt="6"/>
      <dgm:spPr/>
    </dgm:pt>
  </dgm:ptLst>
  <dgm:cxnLst>
    <dgm:cxn modelId="{347B3A1B-164A-4C24-A335-1A3C555C7E17}" type="presOf" srcId="{B11F70AD-9DAB-4962-B367-E5939F7BC886}" destId="{5ABB8482-FA5C-47C0-8DFB-F9C50A6089A2}" srcOrd="0" destOrd="0" presId="urn:microsoft.com/office/officeart/2008/layout/VerticalCurvedList"/>
    <dgm:cxn modelId="{ABAE691E-B407-400D-8AAC-2236B4B7B7CF}" type="presOf" srcId="{963F22AA-8A1F-48CE-B37B-E96D56C27CF9}" destId="{73327A1A-5A88-4934-8DE2-AD404DB0C77C}" srcOrd="0" destOrd="0" presId="urn:microsoft.com/office/officeart/2008/layout/VerticalCurvedList"/>
    <dgm:cxn modelId="{95044521-7D3A-4234-8601-64F10F346FA5}" srcId="{963F22AA-8A1F-48CE-B37B-E96D56C27CF9}" destId="{E24D68FF-3928-43B5-B13C-84E4CB125BC5}" srcOrd="1" destOrd="0" parTransId="{820D469B-5732-4309-A5DE-FD83456AE5B2}" sibTransId="{858E2894-7266-4E61-8983-31BD1A459FB6}"/>
    <dgm:cxn modelId="{AFAF5625-0A37-41D8-885B-2BFCE9061AE9}" type="presOf" srcId="{0B54F7D0-E50C-49EB-BAC8-4361C28EDF1D}" destId="{42875417-6179-4AF9-A8F6-A6A7152D95B2}" srcOrd="0" destOrd="0" presId="urn:microsoft.com/office/officeart/2008/layout/VerticalCurvedList"/>
    <dgm:cxn modelId="{68244A67-73A7-4E3F-8848-B637F742D9AA}" type="presOf" srcId="{792E789A-A5F6-4FA9-BAB8-AECF2B7C34C2}" destId="{8936CB6D-B800-4C5D-BF36-87B85F7E62F0}" srcOrd="0" destOrd="0" presId="urn:microsoft.com/office/officeart/2008/layout/VerticalCurvedList"/>
    <dgm:cxn modelId="{B53F404C-AC25-422F-AD13-5462A6235C65}" srcId="{963F22AA-8A1F-48CE-B37B-E96D56C27CF9}" destId="{792E789A-A5F6-4FA9-BAB8-AECF2B7C34C2}" srcOrd="5" destOrd="0" parTransId="{C90FC85B-B22A-4229-A0A4-5D669CCA4F90}" sibTransId="{E2834706-82C8-4610-9D9A-DE652E4ED910}"/>
    <dgm:cxn modelId="{3B558B84-68BC-42EA-8180-76B44082614F}" type="presOf" srcId="{0A6D823C-AB7D-490E-BF9C-9B6A152FE3CD}" destId="{AA09C2E7-5390-415C-9761-42BADDB8B51B}" srcOrd="0" destOrd="0" presId="urn:microsoft.com/office/officeart/2008/layout/VerticalCurvedList"/>
    <dgm:cxn modelId="{F8FF1B91-AA7D-4609-884D-85043BC4C595}" type="presOf" srcId="{0980256E-3D6E-4D14-B229-C079A02F9D8B}" destId="{5399BD71-6F11-4241-B117-02E999F23BC1}" srcOrd="0" destOrd="0" presId="urn:microsoft.com/office/officeart/2008/layout/VerticalCurvedList"/>
    <dgm:cxn modelId="{FFC7979A-FBED-4BF7-9523-C38081B07C1B}" type="presOf" srcId="{E58C1B97-4DA9-48A6-B1A6-BC1BDC495CE8}" destId="{6C58ECCE-6752-4B12-9FF4-00C8F66F8125}" srcOrd="0" destOrd="0" presId="urn:microsoft.com/office/officeart/2008/layout/VerticalCurvedList"/>
    <dgm:cxn modelId="{0509E19D-35D0-4B39-91F7-47392828AA58}" type="presOf" srcId="{E24D68FF-3928-43B5-B13C-84E4CB125BC5}" destId="{CFFB351F-43B4-421D-8717-ED8432418C36}" srcOrd="0" destOrd="0" presId="urn:microsoft.com/office/officeart/2008/layout/VerticalCurvedList"/>
    <dgm:cxn modelId="{173622BD-BAB4-4071-9954-792EE692A427}" srcId="{963F22AA-8A1F-48CE-B37B-E96D56C27CF9}" destId="{B11F70AD-9DAB-4962-B367-E5939F7BC886}" srcOrd="0" destOrd="0" parTransId="{85BC67BB-725C-431D-AD04-50856DF8A190}" sibTransId="{0B54F7D0-E50C-49EB-BAC8-4361C28EDF1D}"/>
    <dgm:cxn modelId="{098E05E7-875C-41FC-BD82-60F5D9D8BE01}" srcId="{963F22AA-8A1F-48CE-B37B-E96D56C27CF9}" destId="{E58C1B97-4DA9-48A6-B1A6-BC1BDC495CE8}" srcOrd="2" destOrd="0" parTransId="{C90B5E92-A4D8-4E88-A39A-4F336C92D7CC}" sibTransId="{028C3454-DCB3-4503-99BE-18CC96045202}"/>
    <dgm:cxn modelId="{07246BF4-598F-4080-BCCD-50B524C6EDE0}" srcId="{963F22AA-8A1F-48CE-B37B-E96D56C27CF9}" destId="{0980256E-3D6E-4D14-B229-C079A02F9D8B}" srcOrd="4" destOrd="0" parTransId="{236BD85F-A19F-4B12-AB8B-39706A04CAEF}" sibTransId="{766A5332-C3DD-44A2-8DD3-5D4EC48C177F}"/>
    <dgm:cxn modelId="{3BF43EF6-ACD3-46E2-B7D6-03F8E68AC49D}" srcId="{963F22AA-8A1F-48CE-B37B-E96D56C27CF9}" destId="{0A6D823C-AB7D-490E-BF9C-9B6A152FE3CD}" srcOrd="3" destOrd="0" parTransId="{3A396E3C-BCB9-460D-B3AA-5E85992B670F}" sibTransId="{BF08264B-0F96-4414-86A4-46BC67C80575}"/>
    <dgm:cxn modelId="{670D722D-F004-4BED-BE3B-876873B80D74}" type="presParOf" srcId="{73327A1A-5A88-4934-8DE2-AD404DB0C77C}" destId="{76FAE1A0-C6A5-4B8C-9719-04653A943B7E}" srcOrd="0" destOrd="0" presId="urn:microsoft.com/office/officeart/2008/layout/VerticalCurvedList"/>
    <dgm:cxn modelId="{BB08BF94-A3BE-47F7-8387-FA6F4B4BCF78}" type="presParOf" srcId="{76FAE1A0-C6A5-4B8C-9719-04653A943B7E}" destId="{B0BD12E2-6FC8-4203-92E1-D47E418F0133}" srcOrd="0" destOrd="0" presId="urn:microsoft.com/office/officeart/2008/layout/VerticalCurvedList"/>
    <dgm:cxn modelId="{6C67C5FD-288D-42E1-922D-CC15627F6720}" type="presParOf" srcId="{B0BD12E2-6FC8-4203-92E1-D47E418F0133}" destId="{E373F1A9-577B-4CD0-AB19-B1FC5D4D08EF}" srcOrd="0" destOrd="0" presId="urn:microsoft.com/office/officeart/2008/layout/VerticalCurvedList"/>
    <dgm:cxn modelId="{363DD71F-CCD4-4EB3-B0DC-31EE7EF68D4E}" type="presParOf" srcId="{B0BD12E2-6FC8-4203-92E1-D47E418F0133}" destId="{42875417-6179-4AF9-A8F6-A6A7152D95B2}" srcOrd="1" destOrd="0" presId="urn:microsoft.com/office/officeart/2008/layout/VerticalCurvedList"/>
    <dgm:cxn modelId="{D7761698-2F5C-4134-9401-714D4539C554}" type="presParOf" srcId="{B0BD12E2-6FC8-4203-92E1-D47E418F0133}" destId="{AE62903C-B501-4B5F-9D62-DDA55364766B}" srcOrd="2" destOrd="0" presId="urn:microsoft.com/office/officeart/2008/layout/VerticalCurvedList"/>
    <dgm:cxn modelId="{A65868D3-7D1E-46AF-86B9-FA7AEFC59724}" type="presParOf" srcId="{B0BD12E2-6FC8-4203-92E1-D47E418F0133}" destId="{82ACAD25-FF37-4D9B-9969-63E4F18667C2}" srcOrd="3" destOrd="0" presId="urn:microsoft.com/office/officeart/2008/layout/VerticalCurvedList"/>
    <dgm:cxn modelId="{003A6BA0-BFB1-4E0B-AD5C-40125047CE3F}" type="presParOf" srcId="{76FAE1A0-C6A5-4B8C-9719-04653A943B7E}" destId="{5ABB8482-FA5C-47C0-8DFB-F9C50A6089A2}" srcOrd="1" destOrd="0" presId="urn:microsoft.com/office/officeart/2008/layout/VerticalCurvedList"/>
    <dgm:cxn modelId="{3B4A17FD-612F-4A64-ADC3-3FB5B68BD426}" type="presParOf" srcId="{76FAE1A0-C6A5-4B8C-9719-04653A943B7E}" destId="{CD48945E-CF16-4963-A1EF-66EE51518977}" srcOrd="2" destOrd="0" presId="urn:microsoft.com/office/officeart/2008/layout/VerticalCurvedList"/>
    <dgm:cxn modelId="{0C7AC194-00B7-4A91-9E31-C2FB0AF7048B}" type="presParOf" srcId="{CD48945E-CF16-4963-A1EF-66EE51518977}" destId="{18CAEA40-9AA3-45E8-8F23-BB45028E96AD}" srcOrd="0" destOrd="0" presId="urn:microsoft.com/office/officeart/2008/layout/VerticalCurvedList"/>
    <dgm:cxn modelId="{A1255D5E-A328-41B5-ACBF-C73CE37C5645}" type="presParOf" srcId="{76FAE1A0-C6A5-4B8C-9719-04653A943B7E}" destId="{CFFB351F-43B4-421D-8717-ED8432418C36}" srcOrd="3" destOrd="0" presId="urn:microsoft.com/office/officeart/2008/layout/VerticalCurvedList"/>
    <dgm:cxn modelId="{2262DA5A-91DC-4042-A82B-34C42CF0EBED}" type="presParOf" srcId="{76FAE1A0-C6A5-4B8C-9719-04653A943B7E}" destId="{5069CA3A-D935-4AA3-8BD2-3B908879C3CD}" srcOrd="4" destOrd="0" presId="urn:microsoft.com/office/officeart/2008/layout/VerticalCurvedList"/>
    <dgm:cxn modelId="{773E753E-F1BF-4EEB-9538-EB95F2B89028}" type="presParOf" srcId="{5069CA3A-D935-4AA3-8BD2-3B908879C3CD}" destId="{68ED9C0C-AFBD-496C-84FE-167B4A2A520D}" srcOrd="0" destOrd="0" presId="urn:microsoft.com/office/officeart/2008/layout/VerticalCurvedList"/>
    <dgm:cxn modelId="{9FCB6D2A-A237-466C-A480-94B0909C5B81}" type="presParOf" srcId="{76FAE1A0-C6A5-4B8C-9719-04653A943B7E}" destId="{6C58ECCE-6752-4B12-9FF4-00C8F66F8125}" srcOrd="5" destOrd="0" presId="urn:microsoft.com/office/officeart/2008/layout/VerticalCurvedList"/>
    <dgm:cxn modelId="{FBA9A7BB-B4DB-4B19-97D4-87FA928341C9}" type="presParOf" srcId="{76FAE1A0-C6A5-4B8C-9719-04653A943B7E}" destId="{BFA43C4F-E9CA-4C5E-AB14-F289804B654B}" srcOrd="6" destOrd="0" presId="urn:microsoft.com/office/officeart/2008/layout/VerticalCurvedList"/>
    <dgm:cxn modelId="{3C24BCEE-ED6E-41B4-981B-5665C0547E00}" type="presParOf" srcId="{BFA43C4F-E9CA-4C5E-AB14-F289804B654B}" destId="{4C1B2FB5-FB4B-43B8-B5D4-0DBDB4F0E392}" srcOrd="0" destOrd="0" presId="urn:microsoft.com/office/officeart/2008/layout/VerticalCurvedList"/>
    <dgm:cxn modelId="{D5ADD4D7-F6B2-4A16-B37A-6D6ED73AB6E6}" type="presParOf" srcId="{76FAE1A0-C6A5-4B8C-9719-04653A943B7E}" destId="{AA09C2E7-5390-415C-9761-42BADDB8B51B}" srcOrd="7" destOrd="0" presId="urn:microsoft.com/office/officeart/2008/layout/VerticalCurvedList"/>
    <dgm:cxn modelId="{3206EDBA-EF15-4F1C-BF86-83AB175FDDDC}" type="presParOf" srcId="{76FAE1A0-C6A5-4B8C-9719-04653A943B7E}" destId="{BB2397DB-096E-4445-9423-8C017B8D9B88}" srcOrd="8" destOrd="0" presId="urn:microsoft.com/office/officeart/2008/layout/VerticalCurvedList"/>
    <dgm:cxn modelId="{5396CA44-C036-488F-9749-3EC18C30A33F}" type="presParOf" srcId="{BB2397DB-096E-4445-9423-8C017B8D9B88}" destId="{37F9708D-9108-4DD1-9F41-01165F51D2E3}" srcOrd="0" destOrd="0" presId="urn:microsoft.com/office/officeart/2008/layout/VerticalCurvedList"/>
    <dgm:cxn modelId="{13A0D2FC-BA17-43BA-BB12-C81046DEAE91}" type="presParOf" srcId="{76FAE1A0-C6A5-4B8C-9719-04653A943B7E}" destId="{5399BD71-6F11-4241-B117-02E999F23BC1}" srcOrd="9" destOrd="0" presId="urn:microsoft.com/office/officeart/2008/layout/VerticalCurvedList"/>
    <dgm:cxn modelId="{7C9CD3D4-F4E8-4546-B220-B11D8F0D02D7}" type="presParOf" srcId="{76FAE1A0-C6A5-4B8C-9719-04653A943B7E}" destId="{96591AA5-7540-4C3A-88B5-8C1B112F8A4F}" srcOrd="10" destOrd="0" presId="urn:microsoft.com/office/officeart/2008/layout/VerticalCurvedList"/>
    <dgm:cxn modelId="{17E2ACC6-A4A8-4D71-9BB1-7A9476EAB776}" type="presParOf" srcId="{96591AA5-7540-4C3A-88B5-8C1B112F8A4F}" destId="{F6D9D0D3-966F-4F35-93D8-960FD2253B20}" srcOrd="0" destOrd="0" presId="urn:microsoft.com/office/officeart/2008/layout/VerticalCurvedList"/>
    <dgm:cxn modelId="{5FC111F5-7971-4800-9CBB-23B16574284B}" type="presParOf" srcId="{76FAE1A0-C6A5-4B8C-9719-04653A943B7E}" destId="{8936CB6D-B800-4C5D-BF36-87B85F7E62F0}" srcOrd="11" destOrd="0" presId="urn:microsoft.com/office/officeart/2008/layout/VerticalCurvedList"/>
    <dgm:cxn modelId="{097A1031-3FE9-4BB9-BA27-5BCBA3531CAF}" type="presParOf" srcId="{76FAE1A0-C6A5-4B8C-9719-04653A943B7E}" destId="{5C6A1301-3B3A-4914-A495-932E2BE46997}" srcOrd="12" destOrd="0" presId="urn:microsoft.com/office/officeart/2008/layout/VerticalCurvedList"/>
    <dgm:cxn modelId="{AFDC600E-F778-46B0-91EA-3DCC49BF2108}" type="presParOf" srcId="{5C6A1301-3B3A-4914-A495-932E2BE46997}" destId="{6D6DB3B5-7177-45AA-9F5C-F55F40678F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EE1DF-8A69-421C-ADA2-C97E2F9046B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BC10A8F8-EC40-4173-A2A1-0D930E01F7F3}">
      <dgm:prSet phldrT="[Text]"/>
      <dgm:spPr/>
      <dgm:t>
        <a:bodyPr/>
        <a:lstStyle/>
        <a:p>
          <a:r>
            <a:rPr lang="id-ID" dirty="0"/>
            <a:t>Desktop</a:t>
          </a:r>
        </a:p>
      </dgm:t>
    </dgm:pt>
    <dgm:pt modelId="{519B6A5B-4712-4B6C-9DF5-2B89F798EC00}" type="parTrans" cxnId="{FC4F3015-5297-46EE-AE42-8E18A7DAD583}">
      <dgm:prSet/>
      <dgm:spPr/>
      <dgm:t>
        <a:bodyPr/>
        <a:lstStyle/>
        <a:p>
          <a:endParaRPr lang="id-ID"/>
        </a:p>
      </dgm:t>
    </dgm:pt>
    <dgm:pt modelId="{9D376A3E-AF19-4A55-800A-A9B505D0E4EB}" type="sibTrans" cxnId="{FC4F3015-5297-46EE-AE42-8E18A7DAD583}">
      <dgm:prSet/>
      <dgm:spPr/>
      <dgm:t>
        <a:bodyPr/>
        <a:lstStyle/>
        <a:p>
          <a:endParaRPr lang="id-ID"/>
        </a:p>
      </dgm:t>
    </dgm:pt>
    <dgm:pt modelId="{282CDFAF-02F8-4070-95CF-E2F5CF974749}">
      <dgm:prSet phldrT="[Text]"/>
      <dgm:spPr/>
      <dgm:t>
        <a:bodyPr/>
        <a:lstStyle/>
        <a:p>
          <a:r>
            <a:rPr lang="id-ID" dirty="0"/>
            <a:t>Web Importer</a:t>
          </a:r>
        </a:p>
      </dgm:t>
    </dgm:pt>
    <dgm:pt modelId="{0998E4C7-5470-45D9-8551-27DE9B0092D7}" type="parTrans" cxnId="{238E0A77-9640-469A-95F6-FBFF081D1825}">
      <dgm:prSet/>
      <dgm:spPr/>
      <dgm:t>
        <a:bodyPr/>
        <a:lstStyle/>
        <a:p>
          <a:endParaRPr lang="id-ID"/>
        </a:p>
      </dgm:t>
    </dgm:pt>
    <dgm:pt modelId="{97C787C9-6A84-477B-8BA0-95D8BEFA2535}" type="sibTrans" cxnId="{238E0A77-9640-469A-95F6-FBFF081D1825}">
      <dgm:prSet/>
      <dgm:spPr/>
      <dgm:t>
        <a:bodyPr/>
        <a:lstStyle/>
        <a:p>
          <a:endParaRPr lang="id-ID"/>
        </a:p>
      </dgm:t>
    </dgm:pt>
    <dgm:pt modelId="{B2860BDC-EF65-4D85-9F42-1C347FE41D37}">
      <dgm:prSet phldrT="[Text]"/>
      <dgm:spPr/>
      <dgm:t>
        <a:bodyPr/>
        <a:lstStyle/>
        <a:p>
          <a:r>
            <a:rPr lang="id-ID" dirty="0"/>
            <a:t>Plug-in</a:t>
          </a:r>
        </a:p>
      </dgm:t>
    </dgm:pt>
    <dgm:pt modelId="{1B2BAF84-2126-4604-9651-6876292A32B7}" type="parTrans" cxnId="{49EF8086-48F3-489B-8A9E-BE9ECD51C080}">
      <dgm:prSet/>
      <dgm:spPr/>
      <dgm:t>
        <a:bodyPr/>
        <a:lstStyle/>
        <a:p>
          <a:endParaRPr lang="id-ID"/>
        </a:p>
      </dgm:t>
    </dgm:pt>
    <dgm:pt modelId="{93879732-DA01-4BAD-8184-2D8005049CC5}" type="sibTrans" cxnId="{49EF8086-48F3-489B-8A9E-BE9ECD51C080}">
      <dgm:prSet/>
      <dgm:spPr/>
      <dgm:t>
        <a:bodyPr/>
        <a:lstStyle/>
        <a:p>
          <a:endParaRPr lang="id-ID"/>
        </a:p>
      </dgm:t>
    </dgm:pt>
    <dgm:pt modelId="{B9D96D07-6A5A-4FBF-B9A5-A74D6B7BA049}" type="pres">
      <dgm:prSet presAssocID="{FE4EE1DF-8A69-421C-ADA2-C97E2F9046BF}" presName="diagram" presStyleCnt="0">
        <dgm:presLayoutVars>
          <dgm:dir/>
          <dgm:resizeHandles val="exact"/>
        </dgm:presLayoutVars>
      </dgm:prSet>
      <dgm:spPr/>
    </dgm:pt>
    <dgm:pt modelId="{C7C418A7-4314-4DC6-94F5-D7D8E828F536}" type="pres">
      <dgm:prSet presAssocID="{BC10A8F8-EC40-4173-A2A1-0D930E01F7F3}" presName="node" presStyleLbl="node1" presStyleIdx="0" presStyleCnt="3">
        <dgm:presLayoutVars>
          <dgm:bulletEnabled val="1"/>
        </dgm:presLayoutVars>
      </dgm:prSet>
      <dgm:spPr/>
    </dgm:pt>
    <dgm:pt modelId="{A8F16978-837E-4C76-B16D-4E18255DDF35}" type="pres">
      <dgm:prSet presAssocID="{9D376A3E-AF19-4A55-800A-A9B505D0E4EB}" presName="sibTrans" presStyleCnt="0"/>
      <dgm:spPr/>
    </dgm:pt>
    <dgm:pt modelId="{D3E1AA1C-AA7D-4602-8692-9184F021F447}" type="pres">
      <dgm:prSet presAssocID="{282CDFAF-02F8-4070-95CF-E2F5CF974749}" presName="node" presStyleLbl="node1" presStyleIdx="1" presStyleCnt="3">
        <dgm:presLayoutVars>
          <dgm:bulletEnabled val="1"/>
        </dgm:presLayoutVars>
      </dgm:prSet>
      <dgm:spPr/>
    </dgm:pt>
    <dgm:pt modelId="{DFDB3848-0DF8-46E2-BCBA-58138C48B12C}" type="pres">
      <dgm:prSet presAssocID="{97C787C9-6A84-477B-8BA0-95D8BEFA2535}" presName="sibTrans" presStyleCnt="0"/>
      <dgm:spPr/>
    </dgm:pt>
    <dgm:pt modelId="{99551BC5-2E4D-4997-BD02-95846F1FAF2B}" type="pres">
      <dgm:prSet presAssocID="{B2860BDC-EF65-4D85-9F42-1C347FE41D37}" presName="node" presStyleLbl="node1" presStyleIdx="2" presStyleCnt="3">
        <dgm:presLayoutVars>
          <dgm:bulletEnabled val="1"/>
        </dgm:presLayoutVars>
      </dgm:prSet>
      <dgm:spPr/>
    </dgm:pt>
  </dgm:ptLst>
  <dgm:cxnLst>
    <dgm:cxn modelId="{FC4F3015-5297-46EE-AE42-8E18A7DAD583}" srcId="{FE4EE1DF-8A69-421C-ADA2-C97E2F9046BF}" destId="{BC10A8F8-EC40-4173-A2A1-0D930E01F7F3}" srcOrd="0" destOrd="0" parTransId="{519B6A5B-4712-4B6C-9DF5-2B89F798EC00}" sibTransId="{9D376A3E-AF19-4A55-800A-A9B505D0E4EB}"/>
    <dgm:cxn modelId="{74B7682B-7BB6-4E63-9611-39EB38E80CE4}" type="presOf" srcId="{282CDFAF-02F8-4070-95CF-E2F5CF974749}" destId="{D3E1AA1C-AA7D-4602-8692-9184F021F447}" srcOrd="0" destOrd="0" presId="urn:microsoft.com/office/officeart/2005/8/layout/default"/>
    <dgm:cxn modelId="{3D76C137-B4AF-48F9-8AC1-372764504C0E}" type="presOf" srcId="{FE4EE1DF-8A69-421C-ADA2-C97E2F9046BF}" destId="{B9D96D07-6A5A-4FBF-B9A5-A74D6B7BA049}" srcOrd="0" destOrd="0" presId="urn:microsoft.com/office/officeart/2005/8/layout/default"/>
    <dgm:cxn modelId="{70FB454A-8E0A-40B3-81FB-11C4FBA7381A}" type="presOf" srcId="{B2860BDC-EF65-4D85-9F42-1C347FE41D37}" destId="{99551BC5-2E4D-4997-BD02-95846F1FAF2B}" srcOrd="0" destOrd="0" presId="urn:microsoft.com/office/officeart/2005/8/layout/default"/>
    <dgm:cxn modelId="{E27F0F73-FCAE-4AAF-A964-7F6B804E2905}" type="presOf" srcId="{BC10A8F8-EC40-4173-A2A1-0D930E01F7F3}" destId="{C7C418A7-4314-4DC6-94F5-D7D8E828F536}" srcOrd="0" destOrd="0" presId="urn:microsoft.com/office/officeart/2005/8/layout/default"/>
    <dgm:cxn modelId="{238E0A77-9640-469A-95F6-FBFF081D1825}" srcId="{FE4EE1DF-8A69-421C-ADA2-C97E2F9046BF}" destId="{282CDFAF-02F8-4070-95CF-E2F5CF974749}" srcOrd="1" destOrd="0" parTransId="{0998E4C7-5470-45D9-8551-27DE9B0092D7}" sibTransId="{97C787C9-6A84-477B-8BA0-95D8BEFA2535}"/>
    <dgm:cxn modelId="{49EF8086-48F3-489B-8A9E-BE9ECD51C080}" srcId="{FE4EE1DF-8A69-421C-ADA2-C97E2F9046BF}" destId="{B2860BDC-EF65-4D85-9F42-1C347FE41D37}" srcOrd="2" destOrd="0" parTransId="{1B2BAF84-2126-4604-9651-6876292A32B7}" sibTransId="{93879732-DA01-4BAD-8184-2D8005049CC5}"/>
    <dgm:cxn modelId="{CA9A1CE9-FA5B-4A6C-A507-6AE421697128}" type="presParOf" srcId="{B9D96D07-6A5A-4FBF-B9A5-A74D6B7BA049}" destId="{C7C418A7-4314-4DC6-94F5-D7D8E828F536}" srcOrd="0" destOrd="0" presId="urn:microsoft.com/office/officeart/2005/8/layout/default"/>
    <dgm:cxn modelId="{9428F9B2-96F5-4379-BE4F-3255C49F120D}" type="presParOf" srcId="{B9D96D07-6A5A-4FBF-B9A5-A74D6B7BA049}" destId="{A8F16978-837E-4C76-B16D-4E18255DDF35}" srcOrd="1" destOrd="0" presId="urn:microsoft.com/office/officeart/2005/8/layout/default"/>
    <dgm:cxn modelId="{3293DBBB-7DBF-41BB-947C-FE6AA4EBCA69}" type="presParOf" srcId="{B9D96D07-6A5A-4FBF-B9A5-A74D6B7BA049}" destId="{D3E1AA1C-AA7D-4602-8692-9184F021F447}" srcOrd="2" destOrd="0" presId="urn:microsoft.com/office/officeart/2005/8/layout/default"/>
    <dgm:cxn modelId="{AE765F8A-31BC-4EB5-8048-FD7D72963313}" type="presParOf" srcId="{B9D96D07-6A5A-4FBF-B9A5-A74D6B7BA049}" destId="{DFDB3848-0DF8-46E2-BCBA-58138C48B12C}" srcOrd="3" destOrd="0" presId="urn:microsoft.com/office/officeart/2005/8/layout/default"/>
    <dgm:cxn modelId="{06D473FD-55C7-4E39-A322-65BA305D6121}" type="presParOf" srcId="{B9D96D07-6A5A-4FBF-B9A5-A74D6B7BA049}" destId="{99551BC5-2E4D-4997-BD02-95846F1FAF2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75417-6179-4AF9-A8F6-A6A7152D95B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B8482-FA5C-47C0-8DFB-F9C50A6089A2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Instalasi</a:t>
          </a:r>
        </a:p>
      </dsp:txBody>
      <dsp:txXfrm>
        <a:off x="434398" y="285347"/>
        <a:ext cx="7617019" cy="570477"/>
      </dsp:txXfrm>
    </dsp:sp>
    <dsp:sp modelId="{18CAEA40-9AA3-45E8-8F23-BB45028E96AD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B351F-43B4-421D-8717-ED8432418C36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Membuat library</a:t>
          </a:r>
        </a:p>
      </dsp:txBody>
      <dsp:txXfrm>
        <a:off x="903654" y="1140954"/>
        <a:ext cx="7147763" cy="570477"/>
      </dsp:txXfrm>
    </dsp:sp>
    <dsp:sp modelId="{68ED9C0C-AFBD-496C-84FE-167B4A2A520D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8ECCE-6752-4B12-9FF4-00C8F66F8125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Mengelola dokumen referensi</a:t>
          </a:r>
        </a:p>
      </dsp:txBody>
      <dsp:txXfrm>
        <a:off x="1118233" y="1996562"/>
        <a:ext cx="6933183" cy="570477"/>
      </dsp:txXfrm>
    </dsp:sp>
    <dsp:sp modelId="{4C1B2FB5-FB4B-43B8-B5D4-0DBDB4F0E392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9C2E7-5390-415C-9761-42BADDB8B51B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Membuat sitasi dan daftar pustaka</a:t>
          </a:r>
        </a:p>
      </dsp:txBody>
      <dsp:txXfrm>
        <a:off x="1118233" y="2851627"/>
        <a:ext cx="6933183" cy="570477"/>
      </dsp:txXfrm>
    </dsp:sp>
    <dsp:sp modelId="{37F9708D-9108-4DD1-9F41-01165F51D2E3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9BD71-6F11-4241-B117-02E999F23BC1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Sinkronisasi file referensi dengan Mendeley online</a:t>
          </a:r>
        </a:p>
      </dsp:txBody>
      <dsp:txXfrm>
        <a:off x="903654" y="3707235"/>
        <a:ext cx="7147763" cy="570477"/>
      </dsp:txXfrm>
    </dsp:sp>
    <dsp:sp modelId="{F6D9D0D3-966F-4F35-93D8-960FD2253B20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6CB6D-B800-4C5D-BF36-87B85F7E62F0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Berkolaborasi dengan Mendeley</a:t>
          </a:r>
        </a:p>
      </dsp:txBody>
      <dsp:txXfrm>
        <a:off x="434398" y="4562842"/>
        <a:ext cx="7617019" cy="570477"/>
      </dsp:txXfrm>
    </dsp:sp>
    <dsp:sp modelId="{6D6DB3B5-7177-45AA-9F5C-F55F40678F72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418A7-4314-4DC6-94F5-D7D8E828F536}">
      <dsp:nvSpPr>
        <dsp:cNvPr id="0" name=""/>
        <dsp:cNvSpPr/>
      </dsp:nvSpPr>
      <dsp:spPr>
        <a:xfrm>
          <a:off x="728" y="252636"/>
          <a:ext cx="2841687" cy="1705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400" kern="1200" dirty="0"/>
            <a:t>Desktop</a:t>
          </a:r>
        </a:p>
      </dsp:txBody>
      <dsp:txXfrm>
        <a:off x="728" y="252636"/>
        <a:ext cx="2841687" cy="1705012"/>
      </dsp:txXfrm>
    </dsp:sp>
    <dsp:sp modelId="{D3E1AA1C-AA7D-4602-8692-9184F021F447}">
      <dsp:nvSpPr>
        <dsp:cNvPr id="0" name=""/>
        <dsp:cNvSpPr/>
      </dsp:nvSpPr>
      <dsp:spPr>
        <a:xfrm>
          <a:off x="3126584" y="252636"/>
          <a:ext cx="2841687" cy="1705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400" kern="1200" dirty="0"/>
            <a:t>Web Importer</a:t>
          </a:r>
        </a:p>
      </dsp:txBody>
      <dsp:txXfrm>
        <a:off x="3126584" y="252636"/>
        <a:ext cx="2841687" cy="1705012"/>
      </dsp:txXfrm>
    </dsp:sp>
    <dsp:sp modelId="{99551BC5-2E4D-4997-BD02-95846F1FAF2B}">
      <dsp:nvSpPr>
        <dsp:cNvPr id="0" name=""/>
        <dsp:cNvSpPr/>
      </dsp:nvSpPr>
      <dsp:spPr>
        <a:xfrm>
          <a:off x="1563656" y="2241817"/>
          <a:ext cx="2841687" cy="1705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400" kern="1200" dirty="0"/>
            <a:t>Plug-in</a:t>
          </a:r>
        </a:p>
      </dsp:txBody>
      <dsp:txXfrm>
        <a:off x="1563656" y="2241817"/>
        <a:ext cx="2841687" cy="1705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FEE4C-3B3C-477F-8413-FB2E7E7ADDA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ABFEE-5B47-4DAD-B974-BB4FD1B09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5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3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2548" y="1787703"/>
            <a:ext cx="6996700" cy="172226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2548" y="3602038"/>
            <a:ext cx="69967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4663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757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5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48790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030" y="2414427"/>
            <a:ext cx="6549419" cy="2148048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947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6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FFFFFF"/>
              </a:gs>
              <a:gs pos="1000">
                <a:srgbClr val="F2F2F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45" y="3804780"/>
            <a:ext cx="11890981" cy="0"/>
          </a:xfrm>
          <a:prstGeom prst="line">
            <a:avLst/>
          </a:prstGeom>
          <a:ln>
            <a:gradFill>
              <a:gsLst>
                <a:gs pos="0">
                  <a:srgbClr val="F2F2F2">
                    <a:alpha val="0"/>
                  </a:srgb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  <a:effectLst>
            <a:outerShdw blurRad="40000" dist="20000" dir="5400000" sx="102000" sy="102000" rotWithShape="0">
              <a:srgbClr val="000000">
                <a:alpha val="1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0377713" y="6445793"/>
            <a:ext cx="1823031" cy="4136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167818" y="6445793"/>
            <a:ext cx="209895" cy="4136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151846"/>
          </a:xfrm>
          <a:prstGeom prst="rect">
            <a:avLst/>
          </a:prstGeom>
          <a:pattFill prst="ltUpDiag">
            <a:fgClr>
              <a:srgbClr val="68748B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342900" algn="ctr">
              <a:buFont typeface="Calibri" pitchFamily="-112" charset="0"/>
              <a:buAutoNum type="arabicPeriod"/>
            </a:pP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2992710-AA20-4531-8FA4-322B60918078}"/>
              </a:ext>
            </a:extLst>
          </p:cNvPr>
          <p:cNvSpPr txBox="1">
            <a:spLocks/>
          </p:cNvSpPr>
          <p:nvPr userDrawn="1"/>
        </p:nvSpPr>
        <p:spPr>
          <a:xfrm>
            <a:off x="273916" y="6349840"/>
            <a:ext cx="6184034" cy="427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715" algn="l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Gisha" pitchFamily="34" charset="-79"/>
                <a:ea typeface="Segoe UI Historic" panose="020B0502040204020203" pitchFamily="34" charset="0"/>
                <a:cs typeface="Gisha" pitchFamily="34" charset="-79"/>
              </a:rPr>
              <a:t>www.um.ac.id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0C416C-8D4F-4E6D-80FD-20D99694136C}"/>
              </a:ext>
            </a:extLst>
          </p:cNvPr>
          <p:cNvSpPr txBox="1">
            <a:spLocks/>
          </p:cNvSpPr>
          <p:nvPr userDrawn="1"/>
        </p:nvSpPr>
        <p:spPr>
          <a:xfrm>
            <a:off x="9231828" y="6526170"/>
            <a:ext cx="2057400" cy="3168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  <p:pic>
        <p:nvPicPr>
          <p:cNvPr id="19" name="Picture 6" descr="D:\KTO 2013\LOGO\Logo &amp; Lambang UM landscape-blue.png">
            <a:extLst>
              <a:ext uri="{FF2B5EF4-FFF2-40B4-BE49-F238E27FC236}">
                <a16:creationId xmlns:a16="http://schemas.microsoft.com/office/drawing/2014/main" id="{C3404399-A45A-4F86-A82D-8F68236B0F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6" b="-2128"/>
          <a:stretch/>
        </p:blipFill>
        <p:spPr bwMode="auto">
          <a:xfrm>
            <a:off x="541409" y="399524"/>
            <a:ext cx="677889" cy="60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C2AFDD-EF94-486D-892D-0912A3CD2B63}"/>
              </a:ext>
            </a:extLst>
          </p:cNvPr>
          <p:cNvSpPr txBox="1"/>
          <p:nvPr userDrawn="1"/>
        </p:nvSpPr>
        <p:spPr>
          <a:xfrm>
            <a:off x="1221475" y="462718"/>
            <a:ext cx="441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latin typeface="Centra No2" pitchFamily="50" charset="0"/>
                <a:ea typeface="Centra No2" pitchFamily="50" charset="0"/>
              </a:rPr>
              <a:t>Excellence </a:t>
            </a:r>
          </a:p>
          <a:p>
            <a:pPr algn="l"/>
            <a:r>
              <a:rPr lang="en-US" sz="1200" b="0" dirty="0">
                <a:latin typeface="Centra No2" pitchFamily="50" charset="0"/>
                <a:ea typeface="Centra No2" pitchFamily="50" charset="0"/>
              </a:rPr>
              <a:t>in Learning Innovation</a:t>
            </a:r>
          </a:p>
        </p:txBody>
      </p:sp>
    </p:spTree>
    <p:extLst>
      <p:ext uri="{BB962C8B-B14F-4D97-AF65-F5344CB8AC3E}">
        <p14:creationId xmlns:p14="http://schemas.microsoft.com/office/powerpoint/2010/main" val="33149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920" y="2351402"/>
            <a:ext cx="9702799" cy="564882"/>
          </a:xfrm>
        </p:spPr>
        <p:txBody>
          <a:bodyPr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id-ID" sz="2800" b="1" spc="-2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Reference Manager : </a:t>
            </a:r>
          </a:p>
          <a:p>
            <a:pPr marL="12700" algn="ctr">
              <a:lnSpc>
                <a:spcPct val="100000"/>
              </a:lnSpc>
            </a:pPr>
            <a:r>
              <a:rPr lang="id-ID" sz="2800" b="1" spc="-2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Mendeley</a:t>
            </a:r>
            <a:endParaRPr lang="id-ID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ea typeface="Segoe UI Emoji" panose="020B0502040204020203" pitchFamily="34" charset="0"/>
              <a:cs typeface="Gisha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E837F-F213-467D-9081-08F5D8351204}"/>
              </a:ext>
            </a:extLst>
          </p:cNvPr>
          <p:cNvSpPr txBox="1"/>
          <p:nvPr/>
        </p:nvSpPr>
        <p:spPr>
          <a:xfrm>
            <a:off x="2889793" y="4707374"/>
            <a:ext cx="617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b="1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13668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7827" y="244380"/>
            <a:ext cx="97237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Install </a:t>
            </a:r>
            <a:r>
              <a:rPr sz="3600" spc="-5" dirty="0"/>
              <a:t>Mendeley</a:t>
            </a:r>
            <a:r>
              <a:rPr sz="3600" spc="-80" dirty="0"/>
              <a:t> </a:t>
            </a:r>
            <a:r>
              <a:rPr sz="3600" dirty="0"/>
              <a:t>Desktop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0" y="2209800"/>
            <a:ext cx="3733800" cy="20105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715">
              <a:lnSpc>
                <a:spcPct val="90000"/>
              </a:lnSpc>
              <a:spcBef>
                <a:spcPts val="490"/>
              </a:spcBef>
              <a:tabLst>
                <a:tab pos="527685" algn="l"/>
                <a:tab pos="528320" algn="l"/>
                <a:tab pos="4845685" algn="l"/>
              </a:tabLst>
            </a:pPr>
            <a:r>
              <a:rPr lang="id-ID" sz="2800" dirty="0"/>
              <a:t>Masukkan alamat email dan password yang telah anda daftarkan diawal langkah tadi</a:t>
            </a:r>
            <a:endParaRPr lang="id-ID" sz="2800" cap="none" dirty="0"/>
          </a:p>
          <a:p>
            <a:pPr marL="527685" marR="5715" indent="-515620">
              <a:lnSpc>
                <a:spcPct val="90000"/>
              </a:lnSpc>
              <a:spcBef>
                <a:spcPts val="490"/>
              </a:spcBef>
              <a:buAutoNum type="arabicPeriod"/>
              <a:tabLst>
                <a:tab pos="527685" algn="l"/>
                <a:tab pos="528320" algn="l"/>
                <a:tab pos="4845685" algn="l"/>
              </a:tabLst>
            </a:pPr>
            <a:endParaRPr sz="2400" dirty="0">
              <a:cs typeface="Arial"/>
            </a:endParaRPr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C53A4A3B-65CE-4BB3-BC35-2B35E69F97D5}"/>
              </a:ext>
            </a:extLst>
          </p:cNvPr>
          <p:cNvGrpSpPr/>
          <p:nvPr/>
        </p:nvGrpSpPr>
        <p:grpSpPr>
          <a:xfrm>
            <a:off x="1219200" y="1447800"/>
            <a:ext cx="5359400" cy="4790440"/>
            <a:chOff x="6639559" y="1297939"/>
            <a:chExt cx="5359400" cy="4790440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83F34BAD-F820-4623-A4D9-D2B97CC4DB2F}"/>
                </a:ext>
              </a:extLst>
            </p:cNvPr>
            <p:cNvSpPr/>
            <p:nvPr/>
          </p:nvSpPr>
          <p:spPr>
            <a:xfrm>
              <a:off x="6726935" y="1385315"/>
              <a:ext cx="5183124" cy="46146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6F411A28-3E97-4409-9648-B4D671FE9576}"/>
                </a:ext>
              </a:extLst>
            </p:cNvPr>
            <p:cNvSpPr/>
            <p:nvPr/>
          </p:nvSpPr>
          <p:spPr>
            <a:xfrm>
              <a:off x="6639547" y="1297939"/>
              <a:ext cx="5360035" cy="4790440"/>
            </a:xfrm>
            <a:custGeom>
              <a:avLst/>
              <a:gdLst/>
              <a:ahLst/>
              <a:cxnLst/>
              <a:rect l="l" t="t" r="r" b="b"/>
              <a:pathLst>
                <a:path w="5360034" h="4790440">
                  <a:moveTo>
                    <a:pt x="5288292" y="71120"/>
                  </a:moveTo>
                  <a:lnTo>
                    <a:pt x="5270512" y="71120"/>
                  </a:lnTo>
                  <a:lnTo>
                    <a:pt x="5270512" y="88900"/>
                  </a:lnTo>
                  <a:lnTo>
                    <a:pt x="5270512" y="4701540"/>
                  </a:lnTo>
                  <a:lnTo>
                    <a:pt x="88912" y="4701540"/>
                  </a:lnTo>
                  <a:lnTo>
                    <a:pt x="88912" y="88900"/>
                  </a:lnTo>
                  <a:lnTo>
                    <a:pt x="5270512" y="88900"/>
                  </a:lnTo>
                  <a:lnTo>
                    <a:pt x="5270512" y="71120"/>
                  </a:lnTo>
                  <a:lnTo>
                    <a:pt x="71132" y="71120"/>
                  </a:lnTo>
                  <a:lnTo>
                    <a:pt x="71132" y="88900"/>
                  </a:lnTo>
                  <a:lnTo>
                    <a:pt x="71132" y="4701540"/>
                  </a:lnTo>
                  <a:lnTo>
                    <a:pt x="71132" y="4719320"/>
                  </a:lnTo>
                  <a:lnTo>
                    <a:pt x="5288292" y="4719320"/>
                  </a:lnTo>
                  <a:lnTo>
                    <a:pt x="5288292" y="4702060"/>
                  </a:lnTo>
                  <a:lnTo>
                    <a:pt x="5288292" y="4701540"/>
                  </a:lnTo>
                  <a:lnTo>
                    <a:pt x="5288292" y="88900"/>
                  </a:lnTo>
                  <a:lnTo>
                    <a:pt x="5288292" y="71120"/>
                  </a:lnTo>
                  <a:close/>
                </a:path>
                <a:path w="5360034" h="4790440">
                  <a:moveTo>
                    <a:pt x="5359412" y="0"/>
                  </a:moveTo>
                  <a:lnTo>
                    <a:pt x="5306072" y="0"/>
                  </a:lnTo>
                  <a:lnTo>
                    <a:pt x="5306072" y="53340"/>
                  </a:lnTo>
                  <a:lnTo>
                    <a:pt x="5306072" y="4737100"/>
                  </a:lnTo>
                  <a:lnTo>
                    <a:pt x="53352" y="4737100"/>
                  </a:lnTo>
                  <a:lnTo>
                    <a:pt x="53352" y="53340"/>
                  </a:lnTo>
                  <a:lnTo>
                    <a:pt x="5306072" y="53340"/>
                  </a:lnTo>
                  <a:lnTo>
                    <a:pt x="5306072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4737100"/>
                  </a:lnTo>
                  <a:lnTo>
                    <a:pt x="0" y="4790440"/>
                  </a:lnTo>
                  <a:lnTo>
                    <a:pt x="5359412" y="4790440"/>
                  </a:lnTo>
                  <a:lnTo>
                    <a:pt x="5359412" y="4737620"/>
                  </a:lnTo>
                  <a:lnTo>
                    <a:pt x="5359412" y="4737100"/>
                  </a:lnTo>
                  <a:lnTo>
                    <a:pt x="5359412" y="53340"/>
                  </a:lnTo>
                  <a:lnTo>
                    <a:pt x="53594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3A2AFE0-A701-4525-8A28-6BE9971E7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244A-40A4-44C6-9F98-14C2656E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701675"/>
          </a:xfrm>
        </p:spPr>
        <p:txBody>
          <a:bodyPr>
            <a:normAutofit/>
          </a:bodyPr>
          <a:lstStyle/>
          <a:p>
            <a:r>
              <a:rPr lang="id-ID" sz="3600" dirty="0"/>
              <a:t>Mendeley desktop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1517-8264-4526-B623-D008FF515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4199" y="2367093"/>
            <a:ext cx="4344027" cy="3424107"/>
          </a:xfrm>
        </p:spPr>
        <p:txBody>
          <a:bodyPr/>
          <a:lstStyle/>
          <a:p>
            <a:r>
              <a:rPr lang="id-ID" cap="none" dirty="0"/>
              <a:t>Setelah selesai instalasi akan muncul tampilan seperti ini dan disini letak referensi yang akan disimpan dan disinkronisasi dari komputer.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1261B-74D2-4891-8817-988DF809A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4" y="2331326"/>
            <a:ext cx="5734050" cy="382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0243C-9D57-425F-B70D-71A252DBE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08DBC2-2DE9-4B21-9A73-855F0F6308F1}"/>
              </a:ext>
            </a:extLst>
          </p:cNvPr>
          <p:cNvSpPr txBox="1"/>
          <p:nvPr/>
        </p:nvSpPr>
        <p:spPr>
          <a:xfrm>
            <a:off x="4648200" y="6504801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359165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A7E5-FE19-42B1-A3CC-3CFEABA4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230955"/>
            <a:ext cx="9830737" cy="596477"/>
          </a:xfrm>
        </p:spPr>
        <p:txBody>
          <a:bodyPr>
            <a:normAutofit/>
          </a:bodyPr>
          <a:lstStyle/>
          <a:p>
            <a:r>
              <a:rPr lang="id-ID" sz="3600" dirty="0"/>
              <a:t>Mendeley desktop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33A0C-1F7F-44B4-A5E1-FDF1FAD84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5791200"/>
            <a:ext cx="9433874" cy="685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cap="none" dirty="0"/>
              <a:t>Pemindahan file dari komputer ke mendeley desktop cukup dengan langkah drag and drop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68D7B-B269-4B5B-9CCE-CC1102174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72094"/>
            <a:ext cx="8077200" cy="4576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D035F-32BB-4D71-A8BB-0830246EF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3492C2-E7F2-414E-A86B-A9C46D29E7F5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13910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A7E5-FE19-42B1-A3CC-3CFEABA4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230955"/>
            <a:ext cx="9708817" cy="596477"/>
          </a:xfrm>
        </p:spPr>
        <p:txBody>
          <a:bodyPr>
            <a:normAutofit/>
          </a:bodyPr>
          <a:lstStyle/>
          <a:p>
            <a:r>
              <a:rPr lang="id-ID" sz="3600" dirty="0"/>
              <a:t>Mendeley desktop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33A0C-1F7F-44B4-A5E1-FDF1FAD84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5791200"/>
            <a:ext cx="9433874" cy="685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d-ID" cap="none" dirty="0"/>
              <a:t>Pengguna bisa menggunakan fitur Watch Folder untuk pemindahan file secara otomatis dari folder yang dituju di komputer. </a:t>
            </a:r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FF04B-B5D7-4201-BF03-6906DC6F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3215250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5FCAD-6202-4C0E-B8FA-99B8EFB12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72E31-13DF-41E1-99A7-DF5F0E2F4E71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24530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ECFC-6B77-4302-8117-D67C22D0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426" y="165775"/>
            <a:ext cx="9906626" cy="905483"/>
          </a:xfrm>
        </p:spPr>
        <p:txBody>
          <a:bodyPr>
            <a:normAutofit/>
          </a:bodyPr>
          <a:lstStyle/>
          <a:p>
            <a:r>
              <a:rPr lang="id-ID" sz="3600" dirty="0"/>
              <a:t>Mendeley dekstop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A86A-A647-4DD8-B83F-EE8D3880D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5477483"/>
            <a:ext cx="10364452" cy="76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d-ID" cap="none" dirty="0"/>
              <a:t>Pengguna dapat menandai file yang telah dibaca dengan tanda hijau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A51D8-5FAF-4EC0-BCFE-9A341098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45852"/>
            <a:ext cx="6019800" cy="3566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C2FC0-F3DE-430C-8C3B-AEBDEFFED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9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ECFC-6B77-4302-8117-D67C22D0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037" y="233058"/>
            <a:ext cx="9733906" cy="905483"/>
          </a:xfrm>
        </p:spPr>
        <p:txBody>
          <a:bodyPr>
            <a:normAutofit/>
          </a:bodyPr>
          <a:lstStyle/>
          <a:p>
            <a:r>
              <a:rPr lang="id-ID" sz="3600" dirty="0"/>
              <a:t>Mendeley dekstop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A86A-A647-4DD8-B83F-EE8D3880D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5477483"/>
            <a:ext cx="10364452" cy="762000"/>
          </a:xfrm>
        </p:spPr>
        <p:txBody>
          <a:bodyPr/>
          <a:lstStyle/>
          <a:p>
            <a:pPr marL="0" indent="0" algn="ctr">
              <a:buNone/>
            </a:pPr>
            <a:r>
              <a:rPr lang="id-ID" cap="none" dirty="0"/>
              <a:t>Pengguna dapat menandai file favorit dengan lambang bintang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50E35-F37F-4E87-A647-540AC1C0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03609"/>
            <a:ext cx="6324600" cy="391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A8BAF-8522-4DDB-A203-3770D9733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425092-D5EF-48F8-A3DB-8F9DD88F6557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313137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1AB7-22DA-48CB-AE1E-FCD341E26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76401"/>
            <a:ext cx="8689976" cy="1752600"/>
          </a:xfrm>
        </p:spPr>
        <p:txBody>
          <a:bodyPr/>
          <a:lstStyle/>
          <a:p>
            <a:r>
              <a:rPr lang="id-ID" dirty="0"/>
              <a:t>Instalasi web importer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D07A9-BAF3-4A50-9E39-E033C1326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07C57-2C7E-4B0C-9B35-397B16BAE56A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40778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988D-2591-4080-895F-CA0314AD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4957"/>
            <a:ext cx="9601825" cy="829283"/>
          </a:xfrm>
        </p:spPr>
        <p:txBody>
          <a:bodyPr/>
          <a:lstStyle/>
          <a:p>
            <a:r>
              <a:rPr lang="id-ID" dirty="0"/>
              <a:t>Instalasi web importer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7335C-EF1A-42AA-9A7D-84FCCC1654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1094" r="-971" b="9510"/>
          <a:stretch/>
        </p:blipFill>
        <p:spPr>
          <a:xfrm>
            <a:off x="1676400" y="1406631"/>
            <a:ext cx="9144625" cy="40447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77E540-7249-4855-8F82-01E007B710D3}"/>
              </a:ext>
            </a:extLst>
          </p:cNvPr>
          <p:cNvSpPr/>
          <p:nvPr/>
        </p:nvSpPr>
        <p:spPr>
          <a:xfrm>
            <a:off x="3048000" y="3581400"/>
            <a:ext cx="23622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012E963-A890-43C6-9B94-1FF760247CCD}"/>
              </a:ext>
            </a:extLst>
          </p:cNvPr>
          <p:cNvSpPr txBox="1">
            <a:spLocks/>
          </p:cNvSpPr>
          <p:nvPr/>
        </p:nvSpPr>
        <p:spPr>
          <a:xfrm>
            <a:off x="1219200" y="5471166"/>
            <a:ext cx="10364452" cy="76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cap="none" dirty="0"/>
              <a:t>Pengguna dapat menginstal web importer dari laman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d-ID" cap="none" dirty="0"/>
              <a:t>https://www.mendeley.com/reference-management/web-importer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BC7684-29FE-474D-9B59-3AA74B7ED545}"/>
              </a:ext>
            </a:extLst>
          </p:cNvPr>
          <p:cNvSpPr/>
          <p:nvPr/>
        </p:nvSpPr>
        <p:spPr>
          <a:xfrm>
            <a:off x="7620000" y="2438400"/>
            <a:ext cx="1828800" cy="709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4371D-A8B8-48DB-B7FE-2F6044F86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9C1A9B-67B0-449E-8D9B-1843D03A85D9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18006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7FD0-36EB-4855-8604-7F74F76D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20" y="365126"/>
            <a:ext cx="9809480" cy="701676"/>
          </a:xfrm>
        </p:spPr>
        <p:txBody>
          <a:bodyPr/>
          <a:lstStyle/>
          <a:p>
            <a:r>
              <a:rPr lang="id-ID" dirty="0"/>
              <a:t>Web importer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5DAA-2362-4472-AC75-356C06C050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d-ID" sz="2400" cap="none" dirty="0"/>
              <a:t>Web importer digunakan untuk mengimpor artikel-artikel, laman web, dan dokumen lainnya langsung dari </a:t>
            </a:r>
            <a:r>
              <a:rPr lang="id-ID" sz="2400" i="1" cap="none" dirty="0"/>
              <a:t>search engine</a:t>
            </a:r>
            <a:r>
              <a:rPr lang="id-ID" sz="2400" cap="none" dirty="0"/>
              <a:t> dan </a:t>
            </a:r>
            <a:r>
              <a:rPr lang="id-ID" sz="2400" i="1" cap="none" dirty="0"/>
              <a:t>academic databases.</a:t>
            </a:r>
          </a:p>
          <a:p>
            <a:r>
              <a:rPr lang="id-ID" sz="2400" cap="none" dirty="0"/>
              <a:t>Web importer dapat digunakan di search engine seperti google chrome, mozilla, internet explorer, opera, dan sebagainya.</a:t>
            </a:r>
          </a:p>
          <a:p>
            <a:pPr marL="0" indent="0">
              <a:buNone/>
            </a:pPr>
            <a:endParaRPr lang="id-ID" sz="240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EC8F8-75A6-4DC6-9272-045AE828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01A1F-27F1-49AC-80D5-AEE0F7E9A89B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16561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1AB7-22DA-48CB-AE1E-FCD341E26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76400"/>
            <a:ext cx="8689976" cy="2509213"/>
          </a:xfrm>
        </p:spPr>
        <p:txBody>
          <a:bodyPr/>
          <a:lstStyle/>
          <a:p>
            <a:r>
              <a:rPr lang="id-ID" dirty="0"/>
              <a:t>Memasukkan referensi</a:t>
            </a:r>
            <a:br>
              <a:rPr lang="id-ID" dirty="0"/>
            </a:br>
            <a:r>
              <a:rPr lang="id-ID" dirty="0"/>
              <a:t>(Plug-in)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F09A4-2C02-4DF1-B58E-B7C776BB4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5D4CB8-2F08-4AB0-ACBB-BEA3909C7374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368909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M PROJECT\UM\!Foto Pilihan\BACKGROUND STOCK PHOTO\17523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429" y="3377562"/>
            <a:ext cx="4842438" cy="564882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id-ID" sz="2800" b="1" spc="-20" dirty="0">
                <a:solidFill>
                  <a:schemeClr val="bg1"/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Pendahuluan</a:t>
            </a:r>
            <a:endParaRPr lang="id-I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ea typeface="Segoe UI Emoji" panose="020B0502040204020203" pitchFamily="34" charset="0"/>
              <a:cs typeface="Gisha" pitchFamily="34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BF988E-FBC0-48A4-B810-DDA3D9C647FB}"/>
              </a:ext>
            </a:extLst>
          </p:cNvPr>
          <p:cNvSpPr txBox="1">
            <a:spLocks/>
          </p:cNvSpPr>
          <p:nvPr/>
        </p:nvSpPr>
        <p:spPr>
          <a:xfrm>
            <a:off x="1465757" y="3993512"/>
            <a:ext cx="8245378" cy="427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715"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Gisha" pitchFamily="34" charset="-79"/>
                <a:ea typeface="Segoe UI Historic" panose="020B0502040204020203" pitchFamily="34" charset="0"/>
                <a:cs typeface="Gisha" pitchFamily="34" charset="-79"/>
              </a:rPr>
              <a:t>www.um.ac.id</a:t>
            </a:r>
          </a:p>
          <a:p>
            <a:pPr marR="5715" algn="l"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  <a:latin typeface="Gisha" pitchFamily="34" charset="-79"/>
              <a:ea typeface="Segoe UI Historic" panose="020B0502040204020203" pitchFamily="34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415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3200" y="518700"/>
            <a:ext cx="98050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Install </a:t>
            </a:r>
            <a:r>
              <a:rPr sz="3600" spc="-5" dirty="0"/>
              <a:t>Plug-in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8305800" y="2057400"/>
            <a:ext cx="3733800" cy="362586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69265" marR="5715" indent="-457200">
              <a:lnSpc>
                <a:spcPct val="9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  <a:tab pos="4845685" algn="l"/>
              </a:tabLst>
            </a:pPr>
            <a:r>
              <a:rPr lang="id-ID" sz="2800" cap="none" dirty="0"/>
              <a:t>Install citation plug-in pada mendeley yang nantinya terhubung dengan file MS. Word</a:t>
            </a:r>
          </a:p>
          <a:p>
            <a:pPr marL="469265" marR="5715" indent="-457200">
              <a:lnSpc>
                <a:spcPct val="9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  <a:tab pos="4845685" algn="l"/>
              </a:tabLst>
            </a:pPr>
            <a:r>
              <a:rPr lang="id-ID" sz="2800" dirty="0"/>
              <a:t>Pastikan saat instalasi, software MS. Word sedang tidak aktif/terbuka.</a:t>
            </a:r>
            <a:endParaRPr lang="id-ID" sz="2800" cap="none" dirty="0"/>
          </a:p>
          <a:p>
            <a:pPr marL="527685" marR="5715" indent="-515620">
              <a:lnSpc>
                <a:spcPct val="9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  <a:tab pos="4845685" algn="l"/>
              </a:tabLst>
            </a:pPr>
            <a:endParaRPr sz="2400" dirty="0">
              <a:cs typeface="Arial"/>
            </a:endParaRPr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35DE27A3-18CE-4DF2-9656-0481E664424D}"/>
              </a:ext>
            </a:extLst>
          </p:cNvPr>
          <p:cNvGrpSpPr/>
          <p:nvPr/>
        </p:nvGrpSpPr>
        <p:grpSpPr>
          <a:xfrm>
            <a:off x="762000" y="1752600"/>
            <a:ext cx="7348220" cy="4712970"/>
            <a:chOff x="4844288" y="1082039"/>
            <a:chExt cx="7348220" cy="4712970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A50EBFF-F964-41B2-99C8-78BCE777A19A}"/>
                </a:ext>
              </a:extLst>
            </p:cNvPr>
            <p:cNvSpPr/>
            <p:nvPr/>
          </p:nvSpPr>
          <p:spPr>
            <a:xfrm>
              <a:off x="4931664" y="1168907"/>
              <a:ext cx="7260336" cy="4536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DDF6C4AF-AC46-44D9-ABDC-3B0DCED3BC7A}"/>
                </a:ext>
              </a:extLst>
            </p:cNvPr>
            <p:cNvSpPr/>
            <p:nvPr/>
          </p:nvSpPr>
          <p:spPr>
            <a:xfrm>
              <a:off x="4844288" y="1082039"/>
              <a:ext cx="7348220" cy="4712970"/>
            </a:xfrm>
            <a:custGeom>
              <a:avLst/>
              <a:gdLst/>
              <a:ahLst/>
              <a:cxnLst/>
              <a:rect l="l" t="t" r="r" b="b"/>
              <a:pathLst>
                <a:path w="7348220" h="4712970">
                  <a:moveTo>
                    <a:pt x="7347712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4624070"/>
                  </a:lnTo>
                  <a:lnTo>
                    <a:pt x="71120" y="4641850"/>
                  </a:lnTo>
                  <a:lnTo>
                    <a:pt x="7347712" y="4641850"/>
                  </a:lnTo>
                  <a:lnTo>
                    <a:pt x="7347712" y="4624070"/>
                  </a:lnTo>
                  <a:lnTo>
                    <a:pt x="88900" y="4624070"/>
                  </a:lnTo>
                  <a:lnTo>
                    <a:pt x="88900" y="88900"/>
                  </a:lnTo>
                  <a:lnTo>
                    <a:pt x="7347712" y="88900"/>
                  </a:lnTo>
                  <a:lnTo>
                    <a:pt x="7347712" y="71120"/>
                  </a:lnTo>
                  <a:close/>
                </a:path>
                <a:path w="7348220" h="4712970">
                  <a:moveTo>
                    <a:pt x="7347712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4659630"/>
                  </a:lnTo>
                  <a:lnTo>
                    <a:pt x="0" y="4712970"/>
                  </a:lnTo>
                  <a:lnTo>
                    <a:pt x="7347712" y="4712970"/>
                  </a:lnTo>
                  <a:lnTo>
                    <a:pt x="7347712" y="4659630"/>
                  </a:lnTo>
                  <a:lnTo>
                    <a:pt x="53340" y="4659630"/>
                  </a:lnTo>
                  <a:lnTo>
                    <a:pt x="53340" y="53340"/>
                  </a:lnTo>
                  <a:lnTo>
                    <a:pt x="7347712" y="53340"/>
                  </a:lnTo>
                  <a:lnTo>
                    <a:pt x="7347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16FC66D2-1975-4AC2-B039-42D9A4492E6B}"/>
                </a:ext>
              </a:extLst>
            </p:cNvPr>
            <p:cNvSpPr/>
            <p:nvPr/>
          </p:nvSpPr>
          <p:spPr>
            <a:xfrm>
              <a:off x="9022079" y="2971800"/>
              <a:ext cx="2011680" cy="792480"/>
            </a:xfrm>
            <a:custGeom>
              <a:avLst/>
              <a:gdLst/>
              <a:ahLst/>
              <a:cxnLst/>
              <a:rect l="l" t="t" r="r" b="b"/>
              <a:pathLst>
                <a:path w="2011679" h="792479">
                  <a:moveTo>
                    <a:pt x="0" y="396239"/>
                  </a:moveTo>
                  <a:lnTo>
                    <a:pt x="8469" y="344587"/>
                  </a:lnTo>
                  <a:lnTo>
                    <a:pt x="33172" y="294942"/>
                  </a:lnTo>
                  <a:lnTo>
                    <a:pt x="73047" y="247723"/>
                  </a:lnTo>
                  <a:lnTo>
                    <a:pt x="127034" y="203347"/>
                  </a:lnTo>
                  <a:lnTo>
                    <a:pt x="158987" y="182356"/>
                  </a:lnTo>
                  <a:lnTo>
                    <a:pt x="194072" y="162232"/>
                  </a:lnTo>
                  <a:lnTo>
                    <a:pt x="232154" y="143029"/>
                  </a:lnTo>
                  <a:lnTo>
                    <a:pt x="273101" y="124797"/>
                  </a:lnTo>
                  <a:lnTo>
                    <a:pt x="316781" y="107589"/>
                  </a:lnTo>
                  <a:lnTo>
                    <a:pt x="363061" y="91458"/>
                  </a:lnTo>
                  <a:lnTo>
                    <a:pt x="411809" y="76456"/>
                  </a:lnTo>
                  <a:lnTo>
                    <a:pt x="462891" y="62634"/>
                  </a:lnTo>
                  <a:lnTo>
                    <a:pt x="516176" y="50046"/>
                  </a:lnTo>
                  <a:lnTo>
                    <a:pt x="571531" y="38743"/>
                  </a:lnTo>
                  <a:lnTo>
                    <a:pt x="628824" y="28777"/>
                  </a:lnTo>
                  <a:lnTo>
                    <a:pt x="687921" y="20202"/>
                  </a:lnTo>
                  <a:lnTo>
                    <a:pt x="748690" y="13068"/>
                  </a:lnTo>
                  <a:lnTo>
                    <a:pt x="810999" y="7429"/>
                  </a:lnTo>
                  <a:lnTo>
                    <a:pt x="874716" y="3336"/>
                  </a:lnTo>
                  <a:lnTo>
                    <a:pt x="939707" y="842"/>
                  </a:lnTo>
                  <a:lnTo>
                    <a:pt x="1005840" y="0"/>
                  </a:lnTo>
                  <a:lnTo>
                    <a:pt x="1071972" y="842"/>
                  </a:lnTo>
                  <a:lnTo>
                    <a:pt x="1136963" y="3336"/>
                  </a:lnTo>
                  <a:lnTo>
                    <a:pt x="1200680" y="7429"/>
                  </a:lnTo>
                  <a:lnTo>
                    <a:pt x="1262989" y="13068"/>
                  </a:lnTo>
                  <a:lnTo>
                    <a:pt x="1323758" y="20202"/>
                  </a:lnTo>
                  <a:lnTo>
                    <a:pt x="1382855" y="28777"/>
                  </a:lnTo>
                  <a:lnTo>
                    <a:pt x="1440148" y="38743"/>
                  </a:lnTo>
                  <a:lnTo>
                    <a:pt x="1495503" y="50046"/>
                  </a:lnTo>
                  <a:lnTo>
                    <a:pt x="1548788" y="62634"/>
                  </a:lnTo>
                  <a:lnTo>
                    <a:pt x="1599870" y="76456"/>
                  </a:lnTo>
                  <a:lnTo>
                    <a:pt x="1648618" y="91458"/>
                  </a:lnTo>
                  <a:lnTo>
                    <a:pt x="1694898" y="107589"/>
                  </a:lnTo>
                  <a:lnTo>
                    <a:pt x="1738578" y="124797"/>
                  </a:lnTo>
                  <a:lnTo>
                    <a:pt x="1779525" y="143029"/>
                  </a:lnTo>
                  <a:lnTo>
                    <a:pt x="1817607" y="162232"/>
                  </a:lnTo>
                  <a:lnTo>
                    <a:pt x="1852692" y="182356"/>
                  </a:lnTo>
                  <a:lnTo>
                    <a:pt x="1884645" y="203347"/>
                  </a:lnTo>
                  <a:lnTo>
                    <a:pt x="1938632" y="247723"/>
                  </a:lnTo>
                  <a:lnTo>
                    <a:pt x="1978507" y="294942"/>
                  </a:lnTo>
                  <a:lnTo>
                    <a:pt x="2003210" y="344587"/>
                  </a:lnTo>
                  <a:lnTo>
                    <a:pt x="2011679" y="396239"/>
                  </a:lnTo>
                  <a:lnTo>
                    <a:pt x="2009540" y="422291"/>
                  </a:lnTo>
                  <a:lnTo>
                    <a:pt x="1992821" y="472991"/>
                  </a:lnTo>
                  <a:lnTo>
                    <a:pt x="1960400" y="521476"/>
                  </a:lnTo>
                  <a:lnTo>
                    <a:pt x="1913337" y="567326"/>
                  </a:lnTo>
                  <a:lnTo>
                    <a:pt x="1852692" y="610123"/>
                  </a:lnTo>
                  <a:lnTo>
                    <a:pt x="1817607" y="630247"/>
                  </a:lnTo>
                  <a:lnTo>
                    <a:pt x="1779525" y="649450"/>
                  </a:lnTo>
                  <a:lnTo>
                    <a:pt x="1738578" y="667682"/>
                  </a:lnTo>
                  <a:lnTo>
                    <a:pt x="1694898" y="684890"/>
                  </a:lnTo>
                  <a:lnTo>
                    <a:pt x="1648618" y="701021"/>
                  </a:lnTo>
                  <a:lnTo>
                    <a:pt x="1599870" y="716023"/>
                  </a:lnTo>
                  <a:lnTo>
                    <a:pt x="1548788" y="729845"/>
                  </a:lnTo>
                  <a:lnTo>
                    <a:pt x="1495503" y="742433"/>
                  </a:lnTo>
                  <a:lnTo>
                    <a:pt x="1440148" y="753736"/>
                  </a:lnTo>
                  <a:lnTo>
                    <a:pt x="1382855" y="763702"/>
                  </a:lnTo>
                  <a:lnTo>
                    <a:pt x="1323758" y="772277"/>
                  </a:lnTo>
                  <a:lnTo>
                    <a:pt x="1262989" y="779411"/>
                  </a:lnTo>
                  <a:lnTo>
                    <a:pt x="1200680" y="785050"/>
                  </a:lnTo>
                  <a:lnTo>
                    <a:pt x="1136963" y="789143"/>
                  </a:lnTo>
                  <a:lnTo>
                    <a:pt x="1071972" y="791637"/>
                  </a:lnTo>
                  <a:lnTo>
                    <a:pt x="1005840" y="792480"/>
                  </a:lnTo>
                  <a:lnTo>
                    <a:pt x="939707" y="791637"/>
                  </a:lnTo>
                  <a:lnTo>
                    <a:pt x="874716" y="789143"/>
                  </a:lnTo>
                  <a:lnTo>
                    <a:pt x="810999" y="785050"/>
                  </a:lnTo>
                  <a:lnTo>
                    <a:pt x="748690" y="779411"/>
                  </a:lnTo>
                  <a:lnTo>
                    <a:pt x="687921" y="772277"/>
                  </a:lnTo>
                  <a:lnTo>
                    <a:pt x="628824" y="763702"/>
                  </a:lnTo>
                  <a:lnTo>
                    <a:pt x="571531" y="753736"/>
                  </a:lnTo>
                  <a:lnTo>
                    <a:pt x="516176" y="742433"/>
                  </a:lnTo>
                  <a:lnTo>
                    <a:pt x="462891" y="729845"/>
                  </a:lnTo>
                  <a:lnTo>
                    <a:pt x="411809" y="716023"/>
                  </a:lnTo>
                  <a:lnTo>
                    <a:pt x="363061" y="701021"/>
                  </a:lnTo>
                  <a:lnTo>
                    <a:pt x="316781" y="684890"/>
                  </a:lnTo>
                  <a:lnTo>
                    <a:pt x="273101" y="667682"/>
                  </a:lnTo>
                  <a:lnTo>
                    <a:pt x="232154" y="649450"/>
                  </a:lnTo>
                  <a:lnTo>
                    <a:pt x="194072" y="630247"/>
                  </a:lnTo>
                  <a:lnTo>
                    <a:pt x="158987" y="610123"/>
                  </a:lnTo>
                  <a:lnTo>
                    <a:pt x="127034" y="589132"/>
                  </a:lnTo>
                  <a:lnTo>
                    <a:pt x="73047" y="544756"/>
                  </a:lnTo>
                  <a:lnTo>
                    <a:pt x="33172" y="497537"/>
                  </a:lnTo>
                  <a:lnTo>
                    <a:pt x="8469" y="447892"/>
                  </a:lnTo>
                  <a:lnTo>
                    <a:pt x="0" y="396239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EA23743-8360-43B7-B7FB-DB73EB08F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4B4559-9C2B-4DE2-8DCA-B42EF0205E76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333883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81A12D-ABAA-4608-8F2C-B861F3C0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80" y="365126"/>
            <a:ext cx="8478520" cy="693568"/>
          </a:xfrm>
        </p:spPr>
        <p:txBody>
          <a:bodyPr/>
          <a:lstStyle/>
          <a:p>
            <a:r>
              <a:rPr lang="id-ID" dirty="0"/>
              <a:t>Plug-In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BF89F-7E56-484E-900D-4CB4BEE3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2133600"/>
            <a:ext cx="4448119" cy="17526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CEA42CD4-F510-4320-A6E7-3A3E6A74A342}"/>
              </a:ext>
            </a:extLst>
          </p:cNvPr>
          <p:cNvSpPr txBox="1"/>
          <p:nvPr/>
        </p:nvSpPr>
        <p:spPr>
          <a:xfrm>
            <a:off x="1143626" y="4178808"/>
            <a:ext cx="10134600" cy="123495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715" algn="ctr">
              <a:lnSpc>
                <a:spcPct val="90000"/>
              </a:lnSpc>
              <a:spcBef>
                <a:spcPts val="490"/>
              </a:spcBef>
              <a:tabLst>
                <a:tab pos="527685" algn="l"/>
                <a:tab pos="528320" algn="l"/>
                <a:tab pos="4845685" algn="l"/>
              </a:tabLst>
            </a:pPr>
            <a:r>
              <a:rPr lang="id-ID" sz="2800" cap="none" dirty="0"/>
              <a:t>Setelah instalasi selesai, buka MS. Word dan akan terlihat lambang Mendeley didalam tab references.</a:t>
            </a:r>
          </a:p>
          <a:p>
            <a:pPr marL="12065" marR="5715">
              <a:lnSpc>
                <a:spcPct val="90000"/>
              </a:lnSpc>
              <a:spcBef>
                <a:spcPts val="490"/>
              </a:spcBef>
              <a:tabLst>
                <a:tab pos="527685" algn="l"/>
                <a:tab pos="528320" algn="l"/>
                <a:tab pos="4845685" algn="l"/>
              </a:tabLst>
            </a:pPr>
            <a:endParaRPr sz="2400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CEBAA-D1C8-412B-A9A1-1717776C6BB3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98BA-5E05-42E7-ADC5-EA7C2EF4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998" y="365125"/>
            <a:ext cx="8480802" cy="691315"/>
          </a:xfrm>
        </p:spPr>
        <p:txBody>
          <a:bodyPr/>
          <a:lstStyle/>
          <a:p>
            <a:r>
              <a:rPr lang="id-ID" dirty="0"/>
              <a:t>Memasukkan referensi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D5458-C10E-4094-ACBF-D45F7329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02892"/>
            <a:ext cx="8480802" cy="1752600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3E134906-0168-4E33-A522-4130358C8DC5}"/>
              </a:ext>
            </a:extLst>
          </p:cNvPr>
          <p:cNvSpPr txBox="1"/>
          <p:nvPr/>
        </p:nvSpPr>
        <p:spPr>
          <a:xfrm>
            <a:off x="1143626" y="4178808"/>
            <a:ext cx="10134600" cy="162275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715" algn="ctr">
              <a:lnSpc>
                <a:spcPct val="90000"/>
              </a:lnSpc>
              <a:spcBef>
                <a:spcPts val="490"/>
              </a:spcBef>
              <a:tabLst>
                <a:tab pos="527685" algn="l"/>
                <a:tab pos="528320" algn="l"/>
                <a:tab pos="4845685" algn="l"/>
              </a:tabLst>
            </a:pPr>
            <a:r>
              <a:rPr lang="id-ID" sz="2800" cap="none" dirty="0"/>
              <a:t>Ada dua cara untuk memasukkan referensi kedalam naskah yaitu yang pertama dengan memasukkan kata pencarian, dan yang kedua dengan mencari melalui library mendeleh (“Go To Mendeley”)</a:t>
            </a:r>
          </a:p>
          <a:p>
            <a:pPr marL="12065" marR="5715">
              <a:lnSpc>
                <a:spcPct val="90000"/>
              </a:lnSpc>
              <a:spcBef>
                <a:spcPts val="490"/>
              </a:spcBef>
              <a:tabLst>
                <a:tab pos="527685" algn="l"/>
                <a:tab pos="528320" algn="l"/>
                <a:tab pos="4845685" algn="l"/>
              </a:tabLst>
            </a:pPr>
            <a:endParaRPr sz="24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21A9C-DCD4-408A-9D47-D5FE7B5F90F8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51816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98BA-5E05-42E7-ADC5-EA7C2EF4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760" y="365125"/>
            <a:ext cx="8448040" cy="650875"/>
          </a:xfrm>
        </p:spPr>
        <p:txBody>
          <a:bodyPr/>
          <a:lstStyle/>
          <a:p>
            <a:r>
              <a:rPr lang="id-ID" dirty="0"/>
              <a:t>Mengatur bibliografi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E134906-0168-4E33-A522-4130358C8DC5}"/>
              </a:ext>
            </a:extLst>
          </p:cNvPr>
          <p:cNvSpPr txBox="1"/>
          <p:nvPr/>
        </p:nvSpPr>
        <p:spPr>
          <a:xfrm>
            <a:off x="1447800" y="5428094"/>
            <a:ext cx="10134600" cy="8471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715" algn="ctr">
              <a:lnSpc>
                <a:spcPct val="90000"/>
              </a:lnSpc>
              <a:spcBef>
                <a:spcPts val="490"/>
              </a:spcBef>
              <a:tabLst>
                <a:tab pos="527685" algn="l"/>
                <a:tab pos="528320" algn="l"/>
                <a:tab pos="4845685" algn="l"/>
              </a:tabLst>
            </a:pPr>
            <a:r>
              <a:rPr lang="id-ID" sz="2800" dirty="0"/>
              <a:t>Pilih bibliografi yang diinginkan atau sesuai template yang diberikan</a:t>
            </a:r>
            <a:endParaRPr lang="id-ID" sz="2800" cap="none" dirty="0"/>
          </a:p>
          <a:p>
            <a:pPr marL="12065" marR="5715">
              <a:lnSpc>
                <a:spcPct val="90000"/>
              </a:lnSpc>
              <a:spcBef>
                <a:spcPts val="490"/>
              </a:spcBef>
              <a:tabLst>
                <a:tab pos="527685" algn="l"/>
                <a:tab pos="528320" algn="l"/>
                <a:tab pos="4845685" algn="l"/>
              </a:tabLst>
            </a:pPr>
            <a:endParaRPr sz="2400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6E874-4DC8-4D31-BC28-F904CEBDC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744486"/>
            <a:ext cx="5715000" cy="3369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40A647-B5B3-4E5D-A4DF-9A0B13CB7628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33587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98BA-5E05-42E7-ADC5-EA7C2EF4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19" y="228601"/>
            <a:ext cx="8657883" cy="1193800"/>
          </a:xfrm>
        </p:spPr>
        <p:txBody>
          <a:bodyPr/>
          <a:lstStyle/>
          <a:p>
            <a:r>
              <a:rPr lang="id-ID" dirty="0"/>
              <a:t>Sinkronisasi referensi dengan akun Mendeley online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E134906-0168-4E33-A522-4130358C8DC5}"/>
              </a:ext>
            </a:extLst>
          </p:cNvPr>
          <p:cNvSpPr txBox="1"/>
          <p:nvPr/>
        </p:nvSpPr>
        <p:spPr>
          <a:xfrm>
            <a:off x="7053943" y="2057400"/>
            <a:ext cx="4648200" cy="3302186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69265" marR="5715" indent="-457200">
              <a:lnSpc>
                <a:spcPct val="9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  <a:tab pos="4845685" algn="l"/>
              </a:tabLst>
            </a:pPr>
            <a:r>
              <a:rPr lang="id-ID" sz="2800" dirty="0"/>
              <a:t>Pastikan all document di panel  my library sudah terpilih.</a:t>
            </a:r>
          </a:p>
          <a:p>
            <a:pPr marL="469265" marR="5715" indent="-457200">
              <a:lnSpc>
                <a:spcPct val="9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  <a:tab pos="4845685" algn="l"/>
              </a:tabLst>
            </a:pPr>
            <a:r>
              <a:rPr lang="id-ID" sz="2800" cap="none" dirty="0"/>
              <a:t>Pilih edit setting dan </a:t>
            </a:r>
            <a:r>
              <a:rPr lang="id-ID" sz="2800" dirty="0"/>
              <a:t>pilih synchronize attached files.</a:t>
            </a:r>
          </a:p>
          <a:p>
            <a:pPr marL="469265" marR="5715" indent="-457200">
              <a:lnSpc>
                <a:spcPct val="9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  <a:tab pos="4845685" algn="l"/>
              </a:tabLst>
            </a:pPr>
            <a:r>
              <a:rPr lang="id-ID" sz="2800" cap="none" dirty="0"/>
              <a:t>Cek hasilnya di akun </a:t>
            </a:r>
            <a:r>
              <a:rPr lang="id-ID" sz="2800" dirty="0"/>
              <a:t>Mendeley online</a:t>
            </a:r>
            <a:endParaRPr lang="id-ID" sz="2800" cap="none" dirty="0"/>
          </a:p>
          <a:p>
            <a:pPr marL="12065" marR="5715">
              <a:lnSpc>
                <a:spcPct val="90000"/>
              </a:lnSpc>
              <a:spcBef>
                <a:spcPts val="490"/>
              </a:spcBef>
              <a:tabLst>
                <a:tab pos="527685" algn="l"/>
                <a:tab pos="528320" algn="l"/>
                <a:tab pos="4845685" algn="l"/>
              </a:tabLst>
            </a:pPr>
            <a:endParaRPr sz="240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CB6CF-69E5-4418-88C1-CB3E30F27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6296025" cy="439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581858-2163-44AF-8032-8BD6CB43B02A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090041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50691-B50E-474A-B262-64386BF9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28600"/>
            <a:ext cx="8382625" cy="838200"/>
          </a:xfrm>
        </p:spPr>
        <p:txBody>
          <a:bodyPr/>
          <a:lstStyle/>
          <a:p>
            <a:r>
              <a:rPr lang="id-ID" dirty="0"/>
              <a:t>Membuat grup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C2E02-8D14-4078-86B7-0BE4FA9B1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31748"/>
            <a:ext cx="3867150" cy="369570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2B23252D-D575-4A3A-A015-12092DA0303D}"/>
              </a:ext>
            </a:extLst>
          </p:cNvPr>
          <p:cNvSpPr txBox="1"/>
          <p:nvPr/>
        </p:nvSpPr>
        <p:spPr>
          <a:xfrm>
            <a:off x="5715000" y="1517000"/>
            <a:ext cx="6019800" cy="384746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69265" marR="5715" indent="-457200">
              <a:lnSpc>
                <a:spcPct val="9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  <a:tab pos="4845685" algn="l"/>
              </a:tabLst>
            </a:pPr>
            <a:r>
              <a:rPr lang="id-ID" sz="2400" cap="none" dirty="0"/>
              <a:t>Mendeley memungkinkan penggunanya membuat grup yang terhubung dengan pengguna lainnya dan bisa berbagi referensi dalam format pdf. </a:t>
            </a:r>
          </a:p>
          <a:p>
            <a:pPr marL="469265" marR="5715" indent="-457200">
              <a:lnSpc>
                <a:spcPct val="9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  <a:tab pos="4845685" algn="l"/>
              </a:tabLst>
            </a:pPr>
            <a:r>
              <a:rPr lang="id-ID" sz="2400" dirty="0"/>
              <a:t>Untuk membuat sebuah grup baru dapat melalui menu </a:t>
            </a:r>
            <a:r>
              <a:rPr lang="id-ID" sz="2400" b="1" dirty="0"/>
              <a:t>edit – new group </a:t>
            </a:r>
            <a:r>
              <a:rPr lang="id-ID" sz="2400" dirty="0"/>
              <a:t>atau melalui </a:t>
            </a:r>
            <a:r>
              <a:rPr lang="id-ID" sz="2400" b="1" dirty="0"/>
              <a:t>icon New Group </a:t>
            </a:r>
            <a:r>
              <a:rPr lang="id-ID" sz="2400" dirty="0"/>
              <a:t>pada panel </a:t>
            </a:r>
            <a:r>
              <a:rPr lang="id-ID" sz="2400" b="1" dirty="0"/>
              <a:t>Library Overview</a:t>
            </a:r>
          </a:p>
          <a:p>
            <a:pPr marL="469265" marR="5715" indent="-457200">
              <a:lnSpc>
                <a:spcPct val="9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527685" algn="l"/>
                <a:tab pos="528320" algn="l"/>
                <a:tab pos="4845685" algn="l"/>
              </a:tabLst>
            </a:pPr>
            <a:r>
              <a:rPr lang="id-ID" sz="2400" cap="none" dirty="0">
                <a:cs typeface="Arial"/>
              </a:rPr>
              <a:t>Data ya</a:t>
            </a:r>
            <a:r>
              <a:rPr lang="id-ID" sz="2400" dirty="0">
                <a:cs typeface="Arial"/>
              </a:rPr>
              <a:t>ng dimasukkan saat pembuatan grup adalah nama grup dan deskripsi mengenai grup.</a:t>
            </a:r>
            <a:endParaRPr lang="id-ID" sz="2400" cap="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E0759-4C5F-4DA1-A42A-88DC0087000E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379173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/>
          <p:nvPr/>
        </p:nvGrpSpPr>
        <p:grpSpPr>
          <a:xfrm>
            <a:off x="2329066" y="2041016"/>
            <a:ext cx="7293737" cy="3050171"/>
            <a:chOff x="1589316" y="2417926"/>
            <a:chExt cx="5867399" cy="2328246"/>
          </a:xfrm>
        </p:grpSpPr>
        <p:sp>
          <p:nvSpPr>
            <p:cNvPr id="10" name="Oval 9"/>
            <p:cNvSpPr/>
            <p:nvPr/>
          </p:nvSpPr>
          <p:spPr>
            <a:xfrm>
              <a:off x="1589316" y="4438412"/>
              <a:ext cx="5867399" cy="30776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  <a:alpha val="0"/>
                  </a:schemeClr>
                </a:gs>
                <a:gs pos="0">
                  <a:schemeClr val="tx1">
                    <a:alpha val="59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1"/>
            <p:cNvGrpSpPr/>
            <p:nvPr/>
          </p:nvGrpSpPr>
          <p:grpSpPr>
            <a:xfrm>
              <a:off x="2251010" y="2417923"/>
              <a:ext cx="4632783" cy="2204059"/>
              <a:chOff x="1250950" y="914400"/>
              <a:chExt cx="6398080" cy="3043918"/>
            </a:xfrm>
            <a:effectLst/>
          </p:grpSpPr>
          <p:sp>
            <p:nvSpPr>
              <p:cNvPr id="13" name="Rounded Rectangle 12"/>
              <p:cNvSpPr/>
              <p:nvPr/>
            </p:nvSpPr>
            <p:spPr>
              <a:xfrm>
                <a:off x="1257300" y="3834040"/>
                <a:ext cx="6391730" cy="12427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 Same Side Corner Rectangle 13"/>
              <p:cNvSpPr/>
              <p:nvPr/>
            </p:nvSpPr>
            <p:spPr>
              <a:xfrm>
                <a:off x="2209800" y="914400"/>
                <a:ext cx="4605211" cy="2757714"/>
              </a:xfrm>
              <a:prstGeom prst="round2SameRect">
                <a:avLst>
                  <a:gd name="adj1" fmla="val 5842"/>
                  <a:gd name="adj2" fmla="val 0"/>
                </a:avLst>
              </a:prstGeom>
              <a:gradFill>
                <a:gsLst>
                  <a:gs pos="0">
                    <a:schemeClr val="tx1"/>
                  </a:gs>
                  <a:gs pos="5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38100">
                <a:gradFill flip="none" rotWithShape="1">
                  <a:gsLst>
                    <a:gs pos="0">
                      <a:schemeClr val="bg1">
                        <a:lumMod val="79000"/>
                      </a:schemeClr>
                    </a:gs>
                    <a:gs pos="100000">
                      <a:schemeClr val="bg1">
                        <a:lumMod val="87000"/>
                      </a:schemeClr>
                    </a:gs>
                    <a:gs pos="51000">
                      <a:schemeClr val="bg1">
                        <a:lumMod val="95000"/>
                      </a:schemeClr>
                    </a:gs>
                  </a:gsLst>
                  <a:lin ang="13500000" scaled="1"/>
                  <a:tileRect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50800" h="508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40705" y="1074057"/>
                <a:ext cx="4343400" cy="243504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57300" y="3659414"/>
                <a:ext cx="6391729" cy="21771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250950" y="3877128"/>
                <a:ext cx="6391729" cy="0"/>
              </a:xfrm>
              <a:prstGeom prst="line">
                <a:avLst/>
              </a:prstGeom>
              <a:ln w="31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3000"/>
                        <a:alpha val="46000"/>
                      </a:schemeClr>
                    </a:gs>
                  </a:gsLst>
                  <a:lin ang="10800000" scaled="1"/>
                  <a:tileRect/>
                </a:gradFill>
              </a:ln>
              <a:effectLst>
                <a:outerShdw blurRad="12700" dir="5400000" algn="t" rotWithShape="0">
                  <a:schemeClr val="bg1">
                    <a:lumMod val="75000"/>
                    <a:alpha val="64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7085489" y="3730171"/>
                <a:ext cx="267654" cy="365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rot="10800000" flipH="1">
                <a:off x="7366908" y="3659414"/>
                <a:ext cx="282121" cy="298904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64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 Single Corner Rectangle 19"/>
              <p:cNvSpPr/>
              <p:nvPr/>
            </p:nvSpPr>
            <p:spPr>
              <a:xfrm rot="10800000">
                <a:off x="1257296" y="3659414"/>
                <a:ext cx="282121" cy="298904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64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 Same Side Corner Rectangle 20"/>
              <p:cNvSpPr/>
              <p:nvPr/>
            </p:nvSpPr>
            <p:spPr>
              <a:xfrm rot="10800000">
                <a:off x="3931784" y="3672340"/>
                <a:ext cx="1042761" cy="10590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innerShdw blurRad="254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 Same Side Corner Rectangle 19"/>
              <p:cNvSpPr/>
              <p:nvPr/>
            </p:nvSpPr>
            <p:spPr>
              <a:xfrm>
                <a:off x="4592183" y="914400"/>
                <a:ext cx="2240418" cy="2757714"/>
              </a:xfrm>
              <a:custGeom>
                <a:avLst/>
                <a:gdLst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2757714 h 2757714"/>
                  <a:gd name="connsiteX7" fmla="*/ 0 w 4605211"/>
                  <a:gd name="connsiteY7" fmla="*/ 161106 h 2757714"/>
                  <a:gd name="connsiteX8" fmla="*/ 161106 w 4605211"/>
                  <a:gd name="connsiteY8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161106 w 4605211"/>
                  <a:gd name="connsiteY6" fmla="*/ 0 h 2757714"/>
                  <a:gd name="connsiteX0" fmla="*/ 37552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3755206 w 4605211"/>
                  <a:gd name="connsiteY6" fmla="*/ 0 h 2757714"/>
                  <a:gd name="connsiteX0" fmla="*/ 1735906 w 2585911"/>
                  <a:gd name="connsiteY0" fmla="*/ 0 h 2757714"/>
                  <a:gd name="connsiteX1" fmla="*/ 2424805 w 2585911"/>
                  <a:gd name="connsiteY1" fmla="*/ 0 h 2757714"/>
                  <a:gd name="connsiteX2" fmla="*/ 2585911 w 2585911"/>
                  <a:gd name="connsiteY2" fmla="*/ 161106 h 2757714"/>
                  <a:gd name="connsiteX3" fmla="*/ 2585911 w 2585911"/>
                  <a:gd name="connsiteY3" fmla="*/ 2757714 h 2757714"/>
                  <a:gd name="connsiteX4" fmla="*/ 2585911 w 2585911"/>
                  <a:gd name="connsiteY4" fmla="*/ 2757714 h 2757714"/>
                  <a:gd name="connsiteX5" fmla="*/ 0 w 2585911"/>
                  <a:gd name="connsiteY5" fmla="*/ 2732314 h 2757714"/>
                  <a:gd name="connsiteX6" fmla="*/ 1735906 w 2585911"/>
                  <a:gd name="connsiteY6" fmla="*/ 0 h 2757714"/>
                  <a:gd name="connsiteX0" fmla="*/ 1147198 w 1997203"/>
                  <a:gd name="connsiteY0" fmla="*/ 0 h 2757714"/>
                  <a:gd name="connsiteX1" fmla="*/ 1836097 w 1997203"/>
                  <a:gd name="connsiteY1" fmla="*/ 0 h 2757714"/>
                  <a:gd name="connsiteX2" fmla="*/ 1997203 w 1997203"/>
                  <a:gd name="connsiteY2" fmla="*/ 161106 h 2757714"/>
                  <a:gd name="connsiteX3" fmla="*/ 1997203 w 1997203"/>
                  <a:gd name="connsiteY3" fmla="*/ 2757714 h 2757714"/>
                  <a:gd name="connsiteX4" fmla="*/ 1997203 w 1997203"/>
                  <a:gd name="connsiteY4" fmla="*/ 2757714 h 2757714"/>
                  <a:gd name="connsiteX5" fmla="*/ 0 w 1997203"/>
                  <a:gd name="connsiteY5" fmla="*/ 2732314 h 2757714"/>
                  <a:gd name="connsiteX6" fmla="*/ 1147198 w 1997203"/>
                  <a:gd name="connsiteY6" fmla="*/ 0 h 275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7203" h="2757714">
                    <a:moveTo>
                      <a:pt x="1147198" y="0"/>
                    </a:moveTo>
                    <a:lnTo>
                      <a:pt x="1836097" y="0"/>
                    </a:lnTo>
                    <a:cubicBezTo>
                      <a:pt x="1925073" y="0"/>
                      <a:pt x="1997203" y="72130"/>
                      <a:pt x="1997203" y="161106"/>
                    </a:cubicBezTo>
                    <a:lnTo>
                      <a:pt x="1997203" y="2757714"/>
                    </a:lnTo>
                    <a:lnTo>
                      <a:pt x="1997203" y="2757714"/>
                    </a:lnTo>
                    <a:lnTo>
                      <a:pt x="0" y="2732314"/>
                    </a:lnTo>
                    <a:lnTo>
                      <a:pt x="1147198" y="0"/>
                    </a:lnTo>
                    <a:close/>
                  </a:path>
                </a:pathLst>
              </a:custGeom>
              <a:gradFill flip="none" rotWithShape="1">
                <a:gsLst>
                  <a:gs pos="21000">
                    <a:schemeClr val="bg1">
                      <a:alpha val="1000"/>
                    </a:schemeClr>
                  </a:gs>
                  <a:gs pos="100000">
                    <a:schemeClr val="bg1">
                      <a:alpha val="32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014688" y="2942872"/>
            <a:ext cx="429078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Terima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Kasih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4A98-1100-4BF9-BA56-300692A6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20" y="-121920"/>
            <a:ext cx="9204960" cy="1596177"/>
          </a:xfrm>
        </p:spPr>
        <p:txBody>
          <a:bodyPr>
            <a:normAutofit/>
          </a:bodyPr>
          <a:lstStyle/>
          <a:p>
            <a:r>
              <a:rPr lang="id-ID" sz="3200" dirty="0"/>
              <a:t>Langkah-langkah dalam menjalankan Mendeley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2623B7-E0D3-47D5-9F9B-21BF0BB7C9A8}"/>
              </a:ext>
            </a:extLst>
          </p:cNvPr>
          <p:cNvGraphicFramePr/>
          <p:nvPr/>
        </p:nvGraphicFramePr>
        <p:xfrm>
          <a:off x="2031999" y="13211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A92D3E-D8F5-405E-A9F9-2C812D37B0E5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54934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0CF157-F7F4-4DF1-A4FA-B4E19F6D4CEC}"/>
              </a:ext>
            </a:extLst>
          </p:cNvPr>
          <p:cNvSpPr/>
          <p:nvPr/>
        </p:nvSpPr>
        <p:spPr>
          <a:xfrm>
            <a:off x="0" y="137160"/>
            <a:ext cx="12192000" cy="63246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27;p18">
            <a:extLst>
              <a:ext uri="{FF2B5EF4-FFF2-40B4-BE49-F238E27FC236}">
                <a16:creationId xmlns:a16="http://schemas.microsoft.com/office/drawing/2014/main" id="{C27EF1A6-CBA9-43A1-A8D9-194B55DAEA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280" y="472440"/>
            <a:ext cx="5748603" cy="5273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8E83256-A483-4E71-887D-743D2272F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669" y="2539362"/>
            <a:ext cx="4842438" cy="564882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id-ID" sz="2800" b="1" spc="-20" dirty="0">
                <a:solidFill>
                  <a:schemeClr val="bg1"/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Instalasi Mendeley</a:t>
            </a:r>
            <a:endParaRPr lang="id-I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ea typeface="Segoe UI Emoji" panose="020B0502040204020203" pitchFamily="34" charset="0"/>
              <a:cs typeface="Gisha" pitchFamily="34" charset="-79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AB9DAE-005E-4EA0-B135-E84296074CA2}"/>
              </a:ext>
            </a:extLst>
          </p:cNvPr>
          <p:cNvSpPr txBox="1">
            <a:spLocks/>
          </p:cNvSpPr>
          <p:nvPr/>
        </p:nvSpPr>
        <p:spPr>
          <a:xfrm>
            <a:off x="1099997" y="3155312"/>
            <a:ext cx="8245378" cy="427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715"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Gisha" pitchFamily="34" charset="-79"/>
                <a:ea typeface="Segoe UI Historic" panose="020B0502040204020203" pitchFamily="34" charset="0"/>
                <a:cs typeface="Gisha" pitchFamily="34" charset="-79"/>
              </a:rPr>
              <a:t>www.um.ac.id</a:t>
            </a:r>
          </a:p>
          <a:p>
            <a:pPr marR="5715" algn="l"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  <a:latin typeface="Gisha" pitchFamily="34" charset="-79"/>
              <a:ea typeface="Segoe UI Historic" panose="020B0502040204020203" pitchFamily="34" charset="0"/>
              <a:cs typeface="Gisha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798C0-3F7B-4648-9F21-8F84FE16994F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46270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2687-74B3-4E31-8160-3FBB5BF2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0" y="92333"/>
            <a:ext cx="8600440" cy="1325563"/>
          </a:xfrm>
        </p:spPr>
        <p:txBody>
          <a:bodyPr/>
          <a:lstStyle/>
          <a:p>
            <a:r>
              <a:rPr lang="id-ID" dirty="0"/>
              <a:t>Instalasi Mendeley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344D32-43EF-4AAD-AE17-F10B372ED681}"/>
              </a:ext>
            </a:extLst>
          </p:cNvPr>
          <p:cNvGraphicFramePr/>
          <p:nvPr/>
        </p:nvGraphicFramePr>
        <p:xfrm>
          <a:off x="3200400" y="1905000"/>
          <a:ext cx="5969000" cy="419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7B0539-4505-4629-AFEA-3F7AAEABBC43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19579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6537-24CB-4998-9A05-673F52D4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250" y="105645"/>
            <a:ext cx="9809480" cy="1325563"/>
          </a:xfrm>
        </p:spPr>
        <p:txBody>
          <a:bodyPr/>
          <a:lstStyle/>
          <a:p>
            <a:r>
              <a:rPr lang="id-ID" dirty="0"/>
              <a:t>INSTALASI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B4590-0F9F-4D60-A0B0-7EB55996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165" y="2214694"/>
            <a:ext cx="3851835" cy="3424107"/>
          </a:xfrm>
        </p:spPr>
        <p:txBody>
          <a:bodyPr>
            <a:normAutofit fontScale="92500"/>
          </a:bodyPr>
          <a:lstStyle/>
          <a:p>
            <a:r>
              <a:rPr lang="id-ID" cap="none" dirty="0"/>
              <a:t>Buka laman website Mendeley</a:t>
            </a:r>
          </a:p>
          <a:p>
            <a:pPr marL="0" indent="0">
              <a:buNone/>
            </a:pPr>
            <a:r>
              <a:rPr lang="id-ID" cap="none" dirty="0">
                <a:hlinkClick r:id="rId2"/>
              </a:rPr>
              <a:t>www.mendeley.com</a:t>
            </a:r>
            <a:endParaRPr lang="id-ID" cap="none" dirty="0"/>
          </a:p>
          <a:p>
            <a:r>
              <a:rPr lang="id-ID" cap="none" dirty="0"/>
              <a:t>Klik “create free account” untuk membuat akun baru</a:t>
            </a:r>
          </a:p>
          <a:p>
            <a:r>
              <a:rPr lang="id-ID" cap="none" dirty="0"/>
              <a:t>Download Mendeley desktop pada kanan atas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E0BC3-0034-4266-9918-434D60FD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32459"/>
            <a:ext cx="7315200" cy="4114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02A61D-3EB1-46DA-B4C9-64EF0419208C}"/>
              </a:ext>
            </a:extLst>
          </p:cNvPr>
          <p:cNvSpPr/>
          <p:nvPr/>
        </p:nvSpPr>
        <p:spPr>
          <a:xfrm>
            <a:off x="8839200" y="2438400"/>
            <a:ext cx="1828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7E751-E79E-44B8-84FF-99FD8A3B5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2E9B67-5A7C-465F-99ED-E31AC8B5B622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360226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518700"/>
            <a:ext cx="97542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Install </a:t>
            </a:r>
            <a:r>
              <a:rPr sz="3600" spc="-5" dirty="0"/>
              <a:t>Mendeley</a:t>
            </a:r>
            <a:r>
              <a:rPr sz="3600" spc="-80" dirty="0"/>
              <a:t> </a:t>
            </a:r>
            <a:r>
              <a:rPr sz="3600" dirty="0"/>
              <a:t>Desktop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2133600"/>
            <a:ext cx="6110605" cy="196387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27685" marR="5715" indent="-515620">
              <a:lnSpc>
                <a:spcPct val="90000"/>
              </a:lnSpc>
              <a:spcBef>
                <a:spcPts val="490"/>
              </a:spcBef>
              <a:buFontTx/>
              <a:buAutoNum type="arabicPeriod"/>
              <a:tabLst>
                <a:tab pos="527685" algn="l"/>
                <a:tab pos="528320" algn="l"/>
                <a:tab pos="4845685" algn="l"/>
              </a:tabLst>
            </a:pPr>
            <a:r>
              <a:rPr lang="id-ID" sz="2800" cap="none" dirty="0"/>
              <a:t>Masukkan nama depan, nama belakang, email, password</a:t>
            </a:r>
          </a:p>
          <a:p>
            <a:pPr marL="527685" marR="5715" indent="-515620">
              <a:lnSpc>
                <a:spcPct val="90000"/>
              </a:lnSpc>
              <a:spcBef>
                <a:spcPts val="490"/>
              </a:spcBef>
              <a:buAutoNum type="arabicPeriod"/>
              <a:tabLst>
                <a:tab pos="527685" algn="l"/>
                <a:tab pos="528320" algn="l"/>
                <a:tab pos="4845685" algn="l"/>
              </a:tabLst>
            </a:pPr>
            <a:r>
              <a:rPr sz="2400" dirty="0">
                <a:cs typeface="Arial"/>
              </a:rPr>
              <a:t>Masukkan </a:t>
            </a:r>
            <a:r>
              <a:rPr sz="2400" dirty="0" err="1">
                <a:cs typeface="Arial"/>
              </a:rPr>
              <a:t>karakteristik</a:t>
            </a:r>
            <a:r>
              <a:rPr sz="2400" dirty="0">
                <a:cs typeface="Arial"/>
              </a:rPr>
              <a:t> </a:t>
            </a:r>
            <a:r>
              <a:rPr sz="2400" dirty="0" err="1">
                <a:cs typeface="Arial"/>
              </a:rPr>
              <a:t>pengguna</a:t>
            </a:r>
            <a:r>
              <a:rPr sz="2400" dirty="0">
                <a:cs typeface="Arial"/>
              </a:rPr>
              <a:t> pada </a:t>
            </a:r>
            <a:r>
              <a:rPr sz="2400" dirty="0" err="1">
                <a:cs typeface="Arial"/>
              </a:rPr>
              <a:t>bagian</a:t>
            </a:r>
            <a:r>
              <a:rPr sz="2400" dirty="0">
                <a:cs typeface="Arial"/>
              </a:rPr>
              <a:t> field of study dan academic status</a:t>
            </a:r>
          </a:p>
          <a:p>
            <a:pPr marL="527685" marR="5715" indent="-515620">
              <a:lnSpc>
                <a:spcPct val="90000"/>
              </a:lnSpc>
              <a:spcBef>
                <a:spcPts val="490"/>
              </a:spcBef>
              <a:buAutoNum type="arabicPeriod"/>
              <a:tabLst>
                <a:tab pos="527685" algn="l"/>
                <a:tab pos="528320" algn="l"/>
                <a:tab pos="4845685" algn="l"/>
              </a:tabLst>
            </a:pPr>
            <a:endParaRPr sz="2400" dirty="0"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CF81B3-74EC-4E31-96B6-1E6EB7E58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4794" r="33750" b="14444"/>
          <a:stretch/>
        </p:blipFill>
        <p:spPr>
          <a:xfrm>
            <a:off x="6934200" y="1600200"/>
            <a:ext cx="4114800" cy="4852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887F8F-BFCD-4280-B886-002488AF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89" y="4262850"/>
            <a:ext cx="5153025" cy="2076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E7F079-41C2-49A8-857E-1C1622388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497F3F-AB39-43FC-83CE-98D7AD39D10B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b="1" dirty="0"/>
              <a:t>Pusat Publikasi Akademik LP2M 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4800" y="518700"/>
            <a:ext cx="9703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Install </a:t>
            </a:r>
            <a:r>
              <a:rPr sz="3600" spc="-5" dirty="0"/>
              <a:t>Mendeley</a:t>
            </a:r>
            <a:r>
              <a:rPr sz="3600" spc="-80" dirty="0"/>
              <a:t> </a:t>
            </a:r>
            <a:r>
              <a:rPr sz="3600" dirty="0"/>
              <a:t>Desktop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2000" y="2362200"/>
            <a:ext cx="3733800" cy="20105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715">
              <a:lnSpc>
                <a:spcPct val="90000"/>
              </a:lnSpc>
              <a:spcBef>
                <a:spcPts val="490"/>
              </a:spcBef>
              <a:tabLst>
                <a:tab pos="527685" algn="l"/>
                <a:tab pos="528320" algn="l"/>
                <a:tab pos="4845685" algn="l"/>
              </a:tabLst>
            </a:pPr>
            <a:r>
              <a:rPr lang="id-ID" sz="2800" cap="none" dirty="0"/>
              <a:t>Download Mendeley Desktop sesuai dengan sistem operasi pada komputer anda.</a:t>
            </a:r>
          </a:p>
          <a:p>
            <a:pPr marL="527685" marR="5715" indent="-515620">
              <a:lnSpc>
                <a:spcPct val="90000"/>
              </a:lnSpc>
              <a:spcBef>
                <a:spcPts val="490"/>
              </a:spcBef>
              <a:buAutoNum type="arabicPeriod"/>
              <a:tabLst>
                <a:tab pos="527685" algn="l"/>
                <a:tab pos="528320" algn="l"/>
                <a:tab pos="4845685" algn="l"/>
              </a:tabLst>
            </a:pPr>
            <a:endParaRPr sz="240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2CD39-0694-41EC-9A5E-0FA5C3576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5" t="18889" r="19375" b="20000"/>
          <a:stretch/>
        </p:blipFill>
        <p:spPr>
          <a:xfrm>
            <a:off x="533400" y="1828800"/>
            <a:ext cx="7620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CDF03-D28A-498F-BF57-4769C9037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38303-81E9-461A-A626-A90B819B154E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66323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441E-42F4-419E-91F9-9B5212AF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269145"/>
            <a:ext cx="9388465" cy="950055"/>
          </a:xfrm>
        </p:spPr>
        <p:txBody>
          <a:bodyPr>
            <a:normAutofit/>
          </a:bodyPr>
          <a:lstStyle/>
          <a:p>
            <a:r>
              <a:rPr lang="id-ID" sz="4000" dirty="0"/>
              <a:t>Install </a:t>
            </a:r>
            <a:r>
              <a:rPr lang="id-ID" sz="4000" spc="-5" dirty="0"/>
              <a:t>Mendeley</a:t>
            </a:r>
            <a:r>
              <a:rPr lang="id-ID" sz="4000" spc="-80" dirty="0"/>
              <a:t> </a:t>
            </a:r>
            <a:r>
              <a:rPr lang="id-ID" sz="4000" dirty="0"/>
              <a:t>Desktop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FC9EB-05AC-4B4F-92B6-005743F9E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200" y="5969073"/>
            <a:ext cx="6781800" cy="83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cap="none" dirty="0"/>
              <a:t>Lanjutkan Proses Instal dan Jalankan Program Mendeley Desktop</a:t>
            </a:r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67D56B27-B774-417F-90EF-980A06F41E32}"/>
              </a:ext>
            </a:extLst>
          </p:cNvPr>
          <p:cNvGrpSpPr/>
          <p:nvPr/>
        </p:nvGrpSpPr>
        <p:grpSpPr>
          <a:xfrm>
            <a:off x="3276600" y="1883229"/>
            <a:ext cx="5113020" cy="4086225"/>
            <a:chOff x="6428232" y="978407"/>
            <a:chExt cx="5113020" cy="408622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E0711830-BE43-4B8E-B776-246D5B7D35E9}"/>
                </a:ext>
              </a:extLst>
            </p:cNvPr>
            <p:cNvSpPr/>
            <p:nvPr/>
          </p:nvSpPr>
          <p:spPr>
            <a:xfrm>
              <a:off x="6428232" y="978407"/>
              <a:ext cx="5113020" cy="4085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C9C9E388-4316-472E-A628-676CCB47F077}"/>
                </a:ext>
              </a:extLst>
            </p:cNvPr>
            <p:cNvSpPr/>
            <p:nvPr/>
          </p:nvSpPr>
          <p:spPr>
            <a:xfrm>
              <a:off x="6620256" y="1170432"/>
              <a:ext cx="4742688" cy="3715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2611F67-9F90-41FA-964C-DCB6BF703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805757-9160-485C-9E03-1D2F4A1236C7}"/>
              </a:ext>
            </a:extLst>
          </p:cNvPr>
          <p:cNvSpPr txBox="1"/>
          <p:nvPr/>
        </p:nvSpPr>
        <p:spPr>
          <a:xfrm>
            <a:off x="4648200" y="6488668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37945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17271</TotalTime>
  <Words>585</Words>
  <Application>Microsoft Office PowerPoint</Application>
  <PresentationFormat>Widescreen</PresentationFormat>
  <Paragraphs>93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Centra No2</vt:lpstr>
      <vt:lpstr>Gisha</vt:lpstr>
      <vt:lpstr>Segoe UI</vt:lpstr>
      <vt:lpstr>Segoe UI Light</vt:lpstr>
      <vt:lpstr>Office Theme</vt:lpstr>
      <vt:lpstr>PowerPoint Presentation</vt:lpstr>
      <vt:lpstr>PowerPoint Presentation</vt:lpstr>
      <vt:lpstr>Langkah-langkah dalam menjalankan Mendeley</vt:lpstr>
      <vt:lpstr>PowerPoint Presentation</vt:lpstr>
      <vt:lpstr>Instalasi Mendeley</vt:lpstr>
      <vt:lpstr>INSTALASI </vt:lpstr>
      <vt:lpstr>Install Mendeley Desktop</vt:lpstr>
      <vt:lpstr>Install Mendeley Desktop</vt:lpstr>
      <vt:lpstr>Install Mendeley Desktop</vt:lpstr>
      <vt:lpstr>Install Mendeley Desktop</vt:lpstr>
      <vt:lpstr>Mendeley desktop</vt:lpstr>
      <vt:lpstr>Mendeley desktop</vt:lpstr>
      <vt:lpstr>Mendeley desktop</vt:lpstr>
      <vt:lpstr>Mendeley dekstop</vt:lpstr>
      <vt:lpstr>Mendeley dekstop</vt:lpstr>
      <vt:lpstr>Instalasi web importer</vt:lpstr>
      <vt:lpstr>Instalasi web importer</vt:lpstr>
      <vt:lpstr>Web importer</vt:lpstr>
      <vt:lpstr>Memasukkan referensi (Plug-in)</vt:lpstr>
      <vt:lpstr>Install Plug-in</vt:lpstr>
      <vt:lpstr>Plug-In</vt:lpstr>
      <vt:lpstr>Memasukkan referensi</vt:lpstr>
      <vt:lpstr>Mengatur bibliografi</vt:lpstr>
      <vt:lpstr>Sinkronisasi referensi dengan akun Mendeley online</vt:lpstr>
      <vt:lpstr>Membuat grup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saya</cp:lastModifiedBy>
  <cp:revision>271</cp:revision>
  <dcterms:created xsi:type="dcterms:W3CDTF">2018-05-08T06:50:11Z</dcterms:created>
  <dcterms:modified xsi:type="dcterms:W3CDTF">2021-04-30T03:06:36Z</dcterms:modified>
</cp:coreProperties>
</file>